
<file path=[Content_Types].xml><?xml version="1.0" encoding="utf-8"?>
<Types xmlns="http://schemas.openxmlformats.org/package/2006/content-types">
  <Default Extension="emf" ContentType="image/x-emf"/>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aveSubsetFonts="1">
  <p:sldMasterIdLst>
    <p:sldMasterId id="2147483648" r:id="rId1"/>
  </p:sldMasterIdLst>
  <p:notesMasterIdLst>
    <p:notesMasterId r:id="rId23"/>
  </p:notesMasterIdLst>
  <p:handoutMasterIdLst>
    <p:handoutMasterId r:id="rId24"/>
  </p:handoutMasterIdLst>
  <p:sldIdLst>
    <p:sldId id="407" r:id="rId2"/>
    <p:sldId id="548" r:id="rId3"/>
    <p:sldId id="561" r:id="rId4"/>
    <p:sldId id="589" r:id="rId5"/>
    <p:sldId id="570" r:id="rId6"/>
    <p:sldId id="571" r:id="rId7"/>
    <p:sldId id="572" r:id="rId8"/>
    <p:sldId id="569" r:id="rId9"/>
    <p:sldId id="573" r:id="rId10"/>
    <p:sldId id="574" r:id="rId11"/>
    <p:sldId id="578" r:id="rId12"/>
    <p:sldId id="579" r:id="rId13"/>
    <p:sldId id="580" r:id="rId14"/>
    <p:sldId id="581" r:id="rId15"/>
    <p:sldId id="582" r:id="rId16"/>
    <p:sldId id="587" r:id="rId17"/>
    <p:sldId id="583" r:id="rId18"/>
    <p:sldId id="584" r:id="rId19"/>
    <p:sldId id="585" r:id="rId20"/>
    <p:sldId id="586" r:id="rId21"/>
    <p:sldId id="590" r:id="rId22"/>
  </p:sldIdLst>
  <p:sldSz cx="9144000" cy="6858000" type="screen4x3"/>
  <p:notesSz cx="6858000" cy="9874250"/>
  <p:defaultTextStyle>
    <a:defPPr>
      <a:defRPr lang="ja-JP"/>
    </a:defPPr>
    <a:lvl1pPr algn="l" rtl="0" eaLnBrk="0" fontAlgn="base" hangingPunct="0">
      <a:spcBef>
        <a:spcPct val="0"/>
      </a:spcBef>
      <a:spcAft>
        <a:spcPct val="0"/>
      </a:spcAft>
      <a:defRPr kumimoji="1" sz="1600" b="1" kern="1200">
        <a:solidFill>
          <a:schemeClr val="tx1"/>
        </a:solidFill>
        <a:latin typeface="Arial" panose="020B0604020202020204" pitchFamily="34" charset="0"/>
        <a:ea typeface="ＭＳ Ｐゴシック" panose="020B0600070205080204" pitchFamily="50" charset="-128"/>
        <a:cs typeface="+mn-cs"/>
      </a:defRPr>
    </a:lvl1pPr>
    <a:lvl2pPr marL="457200" algn="l" rtl="0" eaLnBrk="0" fontAlgn="base" hangingPunct="0">
      <a:spcBef>
        <a:spcPct val="0"/>
      </a:spcBef>
      <a:spcAft>
        <a:spcPct val="0"/>
      </a:spcAft>
      <a:defRPr kumimoji="1" sz="1600" b="1" kern="1200">
        <a:solidFill>
          <a:schemeClr val="tx1"/>
        </a:solidFill>
        <a:latin typeface="Arial" panose="020B0604020202020204" pitchFamily="34" charset="0"/>
        <a:ea typeface="ＭＳ Ｐゴシック" panose="020B0600070205080204" pitchFamily="50" charset="-128"/>
        <a:cs typeface="+mn-cs"/>
      </a:defRPr>
    </a:lvl2pPr>
    <a:lvl3pPr marL="914400" algn="l" rtl="0" eaLnBrk="0" fontAlgn="base" hangingPunct="0">
      <a:spcBef>
        <a:spcPct val="0"/>
      </a:spcBef>
      <a:spcAft>
        <a:spcPct val="0"/>
      </a:spcAft>
      <a:defRPr kumimoji="1" sz="1600" b="1" kern="1200">
        <a:solidFill>
          <a:schemeClr val="tx1"/>
        </a:solidFill>
        <a:latin typeface="Arial" panose="020B0604020202020204" pitchFamily="34" charset="0"/>
        <a:ea typeface="ＭＳ Ｐゴシック" panose="020B0600070205080204" pitchFamily="50" charset="-128"/>
        <a:cs typeface="+mn-cs"/>
      </a:defRPr>
    </a:lvl3pPr>
    <a:lvl4pPr marL="1371600" algn="l" rtl="0" eaLnBrk="0" fontAlgn="base" hangingPunct="0">
      <a:spcBef>
        <a:spcPct val="0"/>
      </a:spcBef>
      <a:spcAft>
        <a:spcPct val="0"/>
      </a:spcAft>
      <a:defRPr kumimoji="1" sz="1600" b="1" kern="1200">
        <a:solidFill>
          <a:schemeClr val="tx1"/>
        </a:solidFill>
        <a:latin typeface="Arial" panose="020B0604020202020204" pitchFamily="34" charset="0"/>
        <a:ea typeface="ＭＳ Ｐゴシック" panose="020B0600070205080204" pitchFamily="50" charset="-128"/>
        <a:cs typeface="+mn-cs"/>
      </a:defRPr>
    </a:lvl4pPr>
    <a:lvl5pPr marL="1828800" algn="l" rtl="0" eaLnBrk="0" fontAlgn="base" hangingPunct="0">
      <a:spcBef>
        <a:spcPct val="0"/>
      </a:spcBef>
      <a:spcAft>
        <a:spcPct val="0"/>
      </a:spcAft>
      <a:defRPr kumimoji="1" sz="1600" b="1" kern="1200">
        <a:solidFill>
          <a:schemeClr val="tx1"/>
        </a:solidFill>
        <a:latin typeface="Arial" panose="020B0604020202020204" pitchFamily="34" charset="0"/>
        <a:ea typeface="ＭＳ Ｐゴシック" panose="020B0600070205080204" pitchFamily="50" charset="-128"/>
        <a:cs typeface="+mn-cs"/>
      </a:defRPr>
    </a:lvl5pPr>
    <a:lvl6pPr marL="2286000" algn="l" defTabSz="914400" rtl="0" eaLnBrk="1" latinLnBrk="0" hangingPunct="1">
      <a:defRPr kumimoji="1" sz="1600" b="1" kern="1200">
        <a:solidFill>
          <a:schemeClr val="tx1"/>
        </a:solidFill>
        <a:latin typeface="Arial" panose="020B0604020202020204" pitchFamily="34" charset="0"/>
        <a:ea typeface="ＭＳ Ｐゴシック" panose="020B0600070205080204" pitchFamily="50" charset="-128"/>
        <a:cs typeface="+mn-cs"/>
      </a:defRPr>
    </a:lvl6pPr>
    <a:lvl7pPr marL="2743200" algn="l" defTabSz="914400" rtl="0" eaLnBrk="1" latinLnBrk="0" hangingPunct="1">
      <a:defRPr kumimoji="1" sz="1600" b="1" kern="1200">
        <a:solidFill>
          <a:schemeClr val="tx1"/>
        </a:solidFill>
        <a:latin typeface="Arial" panose="020B0604020202020204" pitchFamily="34" charset="0"/>
        <a:ea typeface="ＭＳ Ｐゴシック" panose="020B0600070205080204" pitchFamily="50" charset="-128"/>
        <a:cs typeface="+mn-cs"/>
      </a:defRPr>
    </a:lvl7pPr>
    <a:lvl8pPr marL="3200400" algn="l" defTabSz="914400" rtl="0" eaLnBrk="1" latinLnBrk="0" hangingPunct="1">
      <a:defRPr kumimoji="1" sz="1600" b="1" kern="1200">
        <a:solidFill>
          <a:schemeClr val="tx1"/>
        </a:solidFill>
        <a:latin typeface="Arial" panose="020B0604020202020204" pitchFamily="34" charset="0"/>
        <a:ea typeface="ＭＳ Ｐゴシック" panose="020B0600070205080204" pitchFamily="50" charset="-128"/>
        <a:cs typeface="+mn-cs"/>
      </a:defRPr>
    </a:lvl8pPr>
    <a:lvl9pPr marL="3657600" algn="l" defTabSz="914400" rtl="0" eaLnBrk="1" latinLnBrk="0" hangingPunct="1">
      <a:defRPr kumimoji="1" sz="1600" b="1" kern="1200">
        <a:solidFill>
          <a:schemeClr val="tx1"/>
        </a:solidFill>
        <a:latin typeface="Arial" panose="020B0604020202020204" pitchFamily="34" charset="0"/>
        <a:ea typeface="ＭＳ Ｐゴシック" panose="020B0600070205080204" pitchFamily="50" charset="-128"/>
        <a:cs typeface="+mn-cs"/>
      </a:defRPr>
    </a:lvl9pPr>
  </p:defaultTextStyle>
  <p:extLst>
    <p:ext uri="{EFAFB233-063F-42B5-8137-9DF3F51BA10A}">
      <p15:sldGuideLst xmlns:p15="http://schemas.microsoft.com/office/powerpoint/2012/main">
        <p15:guide id="1" orient="horz" pos="2160">
          <p15:clr>
            <a:srgbClr val="A4A3A4"/>
          </p15:clr>
        </p15:guide>
        <p15:guide id="2" pos="2880">
          <p15:clr>
            <a:srgbClr val="A4A3A4"/>
          </p15:clr>
        </p15:guide>
      </p15:sld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0000"/>
    <a:srgbClr val="FFCC66"/>
    <a:srgbClr val="CC0066"/>
  </p:clrMru>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0"/>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9427" autoAdjust="0"/>
    <p:restoredTop sz="99228" autoAdjust="0"/>
  </p:normalViewPr>
  <p:slideViewPr>
    <p:cSldViewPr>
      <p:cViewPr varScale="1">
        <p:scale>
          <a:sx n="96" d="100"/>
          <a:sy n="96" d="100"/>
        </p:scale>
        <p:origin x="846" y="96"/>
      </p:cViewPr>
      <p:guideLst>
        <p:guide orient="horz" pos="2160"/>
        <p:guide pos="2880"/>
      </p:guideLst>
    </p:cSldViewPr>
  </p:slideViewPr>
  <p:outlineViewPr>
    <p:cViewPr>
      <p:scale>
        <a:sx n="33" d="100"/>
        <a:sy n="33" d="100"/>
      </p:scale>
      <p:origin x="0" y="0"/>
    </p:cViewPr>
  </p:outlineViewPr>
  <p:notesTextViewPr>
    <p:cViewPr>
      <p:scale>
        <a:sx n="66" d="100"/>
        <a:sy n="66" d="100"/>
      </p:scale>
      <p:origin x="0" y="0"/>
    </p:cViewPr>
  </p:notesTextViewPr>
  <p:sorterViewPr>
    <p:cViewPr>
      <p:scale>
        <a:sx n="75" d="100"/>
        <a:sy n="75" d="100"/>
      </p:scale>
      <p:origin x="0" y="0"/>
    </p:cViewPr>
  </p:sorter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66562" name="Rectangle 2">
            <a:extLst>
              <a:ext uri="{FF2B5EF4-FFF2-40B4-BE49-F238E27FC236}">
                <a16:creationId xmlns:a16="http://schemas.microsoft.com/office/drawing/2014/main" id="{2C9EB8EB-6DB7-4F69-B737-C89E309E8673}"/>
              </a:ext>
            </a:extLst>
          </p:cNvPr>
          <p:cNvSpPr>
            <a:spLocks noGrp="1" noChangeArrowheads="1"/>
          </p:cNvSpPr>
          <p:nvPr>
            <p:ph type="hdr" sz="quarter"/>
          </p:nvPr>
        </p:nvSpPr>
        <p:spPr bwMode="auto">
          <a:xfrm>
            <a:off x="0" y="0"/>
            <a:ext cx="2971800" cy="49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141" tIns="46071" rIns="92141" bIns="46071" numCol="1" anchor="t" anchorCtr="0" compatLnSpc="1">
            <a:prstTxWarp prst="textNoShape">
              <a:avLst/>
            </a:prstTxWarp>
          </a:bodyPr>
          <a:lstStyle>
            <a:lvl1pPr defTabSz="920750" eaLnBrk="1" hangingPunct="1">
              <a:defRPr sz="1300" b="0"/>
            </a:lvl1pPr>
          </a:lstStyle>
          <a:p>
            <a:pPr>
              <a:defRPr/>
            </a:pPr>
            <a:endParaRPr lang="en-US" altLang="ja-JP"/>
          </a:p>
        </p:txBody>
      </p:sp>
      <p:sp>
        <p:nvSpPr>
          <p:cNvPr id="66563" name="Rectangle 3">
            <a:extLst>
              <a:ext uri="{FF2B5EF4-FFF2-40B4-BE49-F238E27FC236}">
                <a16:creationId xmlns:a16="http://schemas.microsoft.com/office/drawing/2014/main" id="{C44DCB3C-3488-48A7-94F7-0F49AD18B2EB}"/>
              </a:ext>
            </a:extLst>
          </p:cNvPr>
          <p:cNvSpPr>
            <a:spLocks noGrp="1" noChangeArrowheads="1"/>
          </p:cNvSpPr>
          <p:nvPr>
            <p:ph type="dt" sz="quarter" idx="1"/>
          </p:nvPr>
        </p:nvSpPr>
        <p:spPr bwMode="auto">
          <a:xfrm>
            <a:off x="3884613" y="0"/>
            <a:ext cx="2971800" cy="49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141" tIns="46071" rIns="92141" bIns="46071" numCol="1" anchor="t" anchorCtr="0" compatLnSpc="1">
            <a:prstTxWarp prst="textNoShape">
              <a:avLst/>
            </a:prstTxWarp>
          </a:bodyPr>
          <a:lstStyle>
            <a:lvl1pPr algn="r" defTabSz="920750" eaLnBrk="1" hangingPunct="1">
              <a:defRPr sz="1300" b="0"/>
            </a:lvl1pPr>
          </a:lstStyle>
          <a:p>
            <a:pPr>
              <a:defRPr/>
            </a:pPr>
            <a:endParaRPr lang="en-US" altLang="ja-JP"/>
          </a:p>
        </p:txBody>
      </p:sp>
      <p:sp>
        <p:nvSpPr>
          <p:cNvPr id="66564" name="Rectangle 4">
            <a:extLst>
              <a:ext uri="{FF2B5EF4-FFF2-40B4-BE49-F238E27FC236}">
                <a16:creationId xmlns:a16="http://schemas.microsoft.com/office/drawing/2014/main" id="{5E1CDE3B-A44F-4845-AD77-E4218D2A0492}"/>
              </a:ext>
            </a:extLst>
          </p:cNvPr>
          <p:cNvSpPr>
            <a:spLocks noGrp="1" noChangeArrowheads="1"/>
          </p:cNvSpPr>
          <p:nvPr>
            <p:ph type="ftr" sz="quarter" idx="2"/>
          </p:nvPr>
        </p:nvSpPr>
        <p:spPr bwMode="auto">
          <a:xfrm>
            <a:off x="0" y="9377363"/>
            <a:ext cx="2971800" cy="49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141" tIns="46071" rIns="92141" bIns="46071" numCol="1" anchor="b" anchorCtr="0" compatLnSpc="1">
            <a:prstTxWarp prst="textNoShape">
              <a:avLst/>
            </a:prstTxWarp>
          </a:bodyPr>
          <a:lstStyle>
            <a:lvl1pPr defTabSz="920750" eaLnBrk="1" hangingPunct="1">
              <a:defRPr sz="1300" b="0"/>
            </a:lvl1pPr>
          </a:lstStyle>
          <a:p>
            <a:pPr>
              <a:defRPr/>
            </a:pPr>
            <a:endParaRPr lang="en-US" altLang="ja-JP"/>
          </a:p>
        </p:txBody>
      </p:sp>
      <p:sp>
        <p:nvSpPr>
          <p:cNvPr id="66565" name="Rectangle 5">
            <a:extLst>
              <a:ext uri="{FF2B5EF4-FFF2-40B4-BE49-F238E27FC236}">
                <a16:creationId xmlns:a16="http://schemas.microsoft.com/office/drawing/2014/main" id="{5FE50AF4-CA1B-41D5-A075-4F3C930092E7}"/>
              </a:ext>
            </a:extLst>
          </p:cNvPr>
          <p:cNvSpPr>
            <a:spLocks noGrp="1" noChangeArrowheads="1"/>
          </p:cNvSpPr>
          <p:nvPr>
            <p:ph type="sldNum" sz="quarter" idx="3"/>
          </p:nvPr>
        </p:nvSpPr>
        <p:spPr bwMode="auto">
          <a:xfrm>
            <a:off x="3884613" y="9377363"/>
            <a:ext cx="2971800" cy="49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141" tIns="46071" rIns="92141" bIns="46071" numCol="1" anchor="b" anchorCtr="0" compatLnSpc="1">
            <a:prstTxWarp prst="textNoShape">
              <a:avLst/>
            </a:prstTxWarp>
          </a:bodyPr>
          <a:lstStyle>
            <a:lvl1pPr algn="r" defTabSz="920750" eaLnBrk="1" hangingPunct="1">
              <a:defRPr sz="1300" b="0"/>
            </a:lvl1pPr>
          </a:lstStyle>
          <a:p>
            <a:pPr>
              <a:defRPr/>
            </a:pPr>
            <a:fld id="{622F9DC4-5782-4808-8F97-D11833849B03}" type="slidenum">
              <a:rPr lang="en-US" altLang="ja-JP"/>
              <a:pPr>
                <a:defRPr/>
              </a:pPr>
              <a:t>‹#›</a:t>
            </a:fld>
            <a:endParaRPr lang="en-US" altLang="ja-JP"/>
          </a:p>
        </p:txBody>
      </p:sp>
    </p:spTree>
  </p:cSld>
  <p:clrMap bg1="lt1" tx1="dk1" bg2="lt2" tx2="dk2" accent1="accent1" accent2="accent2" accent3="accent3" accent4="accent4" accent5="accent5" accent6="accent6" hlink="hlink" folHlink="folHlink"/>
</p:handoutMaster>
</file>

<file path=ppt/media/image1.png>
</file>

<file path=ppt/media/image3.png>
</file>

<file path=ppt/media/image4.pn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4098" name="Rectangle 2">
            <a:extLst>
              <a:ext uri="{FF2B5EF4-FFF2-40B4-BE49-F238E27FC236}">
                <a16:creationId xmlns:a16="http://schemas.microsoft.com/office/drawing/2014/main" id="{6EE2CE79-E0BB-4C04-BA66-4561D567F784}"/>
              </a:ext>
            </a:extLst>
          </p:cNvPr>
          <p:cNvSpPr>
            <a:spLocks noGrp="1" noChangeArrowheads="1"/>
          </p:cNvSpPr>
          <p:nvPr>
            <p:ph type="hdr" sz="quarter"/>
          </p:nvPr>
        </p:nvSpPr>
        <p:spPr bwMode="auto">
          <a:xfrm>
            <a:off x="0" y="0"/>
            <a:ext cx="2971800" cy="49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141" tIns="46071" rIns="92141" bIns="46071" numCol="1" anchor="t" anchorCtr="0" compatLnSpc="1">
            <a:prstTxWarp prst="textNoShape">
              <a:avLst/>
            </a:prstTxWarp>
          </a:bodyPr>
          <a:lstStyle>
            <a:lvl1pPr defTabSz="920750" eaLnBrk="1" hangingPunct="1">
              <a:defRPr sz="1300" b="0"/>
            </a:lvl1pPr>
          </a:lstStyle>
          <a:p>
            <a:pPr>
              <a:defRPr/>
            </a:pPr>
            <a:endParaRPr lang="en-US" altLang="ja-JP"/>
          </a:p>
        </p:txBody>
      </p:sp>
      <p:sp>
        <p:nvSpPr>
          <p:cNvPr id="4099" name="Rectangle 3">
            <a:extLst>
              <a:ext uri="{FF2B5EF4-FFF2-40B4-BE49-F238E27FC236}">
                <a16:creationId xmlns:a16="http://schemas.microsoft.com/office/drawing/2014/main" id="{3D1D7581-1950-47BD-9EED-E409F1F7CF7A}"/>
              </a:ext>
            </a:extLst>
          </p:cNvPr>
          <p:cNvSpPr>
            <a:spLocks noGrp="1" noChangeArrowheads="1"/>
          </p:cNvSpPr>
          <p:nvPr>
            <p:ph type="dt" idx="1"/>
          </p:nvPr>
        </p:nvSpPr>
        <p:spPr bwMode="auto">
          <a:xfrm>
            <a:off x="3884613" y="0"/>
            <a:ext cx="2971800" cy="49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141" tIns="46071" rIns="92141" bIns="46071" numCol="1" anchor="t" anchorCtr="0" compatLnSpc="1">
            <a:prstTxWarp prst="textNoShape">
              <a:avLst/>
            </a:prstTxWarp>
          </a:bodyPr>
          <a:lstStyle>
            <a:lvl1pPr algn="r" defTabSz="920750" eaLnBrk="1" hangingPunct="1">
              <a:defRPr sz="1300" b="0"/>
            </a:lvl1pPr>
          </a:lstStyle>
          <a:p>
            <a:pPr>
              <a:defRPr/>
            </a:pPr>
            <a:endParaRPr lang="en-US" altLang="ja-JP"/>
          </a:p>
        </p:txBody>
      </p:sp>
      <p:sp>
        <p:nvSpPr>
          <p:cNvPr id="2052" name="Rectangle 4">
            <a:extLst>
              <a:ext uri="{FF2B5EF4-FFF2-40B4-BE49-F238E27FC236}">
                <a16:creationId xmlns:a16="http://schemas.microsoft.com/office/drawing/2014/main" id="{D100CD49-D37D-4D19-BE2E-68AF975E92A6}"/>
              </a:ext>
            </a:extLst>
          </p:cNvPr>
          <p:cNvSpPr>
            <a:spLocks noGrp="1" noRot="1" noChangeAspect="1" noChangeArrowheads="1" noTextEdit="1"/>
          </p:cNvSpPr>
          <p:nvPr>
            <p:ph type="sldImg" idx="2"/>
          </p:nvPr>
        </p:nvSpPr>
        <p:spPr bwMode="auto">
          <a:xfrm>
            <a:off x="958850" y="739775"/>
            <a:ext cx="4940300" cy="3703638"/>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4101" name="Rectangle 5">
            <a:extLst>
              <a:ext uri="{FF2B5EF4-FFF2-40B4-BE49-F238E27FC236}">
                <a16:creationId xmlns:a16="http://schemas.microsoft.com/office/drawing/2014/main" id="{0AB976BF-BB3F-4882-A5F9-4C142F57D24F}"/>
              </a:ext>
            </a:extLst>
          </p:cNvPr>
          <p:cNvSpPr>
            <a:spLocks noGrp="1" noChangeArrowheads="1"/>
          </p:cNvSpPr>
          <p:nvPr>
            <p:ph type="body" sz="quarter" idx="3"/>
          </p:nvPr>
        </p:nvSpPr>
        <p:spPr bwMode="auto">
          <a:xfrm>
            <a:off x="685800" y="4689475"/>
            <a:ext cx="5486400" cy="4445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141" tIns="46071" rIns="92141" bIns="46071" numCol="1" anchor="t" anchorCtr="0" compatLnSpc="1">
            <a:prstTxWarp prst="textNoShape">
              <a:avLst/>
            </a:prstTxWarp>
          </a:bodyPr>
          <a:lstStyle/>
          <a:p>
            <a:pPr lvl="0"/>
            <a:r>
              <a:rPr lang="ja-JP" altLang="en-US" noProof="0"/>
              <a:t>マスタ テキストの書式設定</a:t>
            </a:r>
          </a:p>
          <a:p>
            <a:pPr lvl="1"/>
            <a:r>
              <a:rPr lang="ja-JP" altLang="en-US" noProof="0"/>
              <a:t>第 </a:t>
            </a:r>
            <a:r>
              <a:rPr lang="en-US" altLang="ja-JP" noProof="0"/>
              <a:t>2 </a:t>
            </a:r>
            <a:r>
              <a:rPr lang="ja-JP" altLang="en-US" noProof="0"/>
              <a:t>レベル</a:t>
            </a:r>
          </a:p>
          <a:p>
            <a:pPr lvl="2"/>
            <a:r>
              <a:rPr lang="ja-JP" altLang="en-US" noProof="0"/>
              <a:t>第 </a:t>
            </a:r>
            <a:r>
              <a:rPr lang="en-US" altLang="ja-JP" noProof="0"/>
              <a:t>3 </a:t>
            </a:r>
            <a:r>
              <a:rPr lang="ja-JP" altLang="en-US" noProof="0"/>
              <a:t>レベル</a:t>
            </a:r>
          </a:p>
          <a:p>
            <a:pPr lvl="3"/>
            <a:r>
              <a:rPr lang="ja-JP" altLang="en-US" noProof="0"/>
              <a:t>第 </a:t>
            </a:r>
            <a:r>
              <a:rPr lang="en-US" altLang="ja-JP" noProof="0"/>
              <a:t>4 </a:t>
            </a:r>
            <a:r>
              <a:rPr lang="ja-JP" altLang="en-US" noProof="0"/>
              <a:t>レベル</a:t>
            </a:r>
          </a:p>
          <a:p>
            <a:pPr lvl="4"/>
            <a:r>
              <a:rPr lang="ja-JP" altLang="en-US" noProof="0"/>
              <a:t>第 </a:t>
            </a:r>
            <a:r>
              <a:rPr lang="en-US" altLang="ja-JP" noProof="0"/>
              <a:t>5 </a:t>
            </a:r>
            <a:r>
              <a:rPr lang="ja-JP" altLang="en-US" noProof="0"/>
              <a:t>レベル</a:t>
            </a:r>
          </a:p>
        </p:txBody>
      </p:sp>
      <p:sp>
        <p:nvSpPr>
          <p:cNvPr id="4102" name="Rectangle 6">
            <a:extLst>
              <a:ext uri="{FF2B5EF4-FFF2-40B4-BE49-F238E27FC236}">
                <a16:creationId xmlns:a16="http://schemas.microsoft.com/office/drawing/2014/main" id="{EFC201FD-15BB-4E3B-A9F3-15F9DD5DA9AD}"/>
              </a:ext>
            </a:extLst>
          </p:cNvPr>
          <p:cNvSpPr>
            <a:spLocks noGrp="1" noChangeArrowheads="1"/>
          </p:cNvSpPr>
          <p:nvPr>
            <p:ph type="ftr" sz="quarter" idx="4"/>
          </p:nvPr>
        </p:nvSpPr>
        <p:spPr bwMode="auto">
          <a:xfrm>
            <a:off x="0" y="9377363"/>
            <a:ext cx="2971800" cy="49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141" tIns="46071" rIns="92141" bIns="46071" numCol="1" anchor="b" anchorCtr="0" compatLnSpc="1">
            <a:prstTxWarp prst="textNoShape">
              <a:avLst/>
            </a:prstTxWarp>
          </a:bodyPr>
          <a:lstStyle>
            <a:lvl1pPr defTabSz="920750" eaLnBrk="1" hangingPunct="1">
              <a:defRPr sz="1300" b="0"/>
            </a:lvl1pPr>
          </a:lstStyle>
          <a:p>
            <a:pPr>
              <a:defRPr/>
            </a:pPr>
            <a:endParaRPr lang="en-US" altLang="ja-JP"/>
          </a:p>
        </p:txBody>
      </p:sp>
      <p:sp>
        <p:nvSpPr>
          <p:cNvPr id="4103" name="Rectangle 7">
            <a:extLst>
              <a:ext uri="{FF2B5EF4-FFF2-40B4-BE49-F238E27FC236}">
                <a16:creationId xmlns:a16="http://schemas.microsoft.com/office/drawing/2014/main" id="{952ABBE8-8184-4B63-92C8-D359838F9AA7}"/>
              </a:ext>
            </a:extLst>
          </p:cNvPr>
          <p:cNvSpPr>
            <a:spLocks noGrp="1" noChangeArrowheads="1"/>
          </p:cNvSpPr>
          <p:nvPr>
            <p:ph type="sldNum" sz="quarter" idx="5"/>
          </p:nvPr>
        </p:nvSpPr>
        <p:spPr bwMode="auto">
          <a:xfrm>
            <a:off x="3884613" y="9377363"/>
            <a:ext cx="2971800" cy="4953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2141" tIns="46071" rIns="92141" bIns="46071" numCol="1" anchor="b" anchorCtr="0" compatLnSpc="1">
            <a:prstTxWarp prst="textNoShape">
              <a:avLst/>
            </a:prstTxWarp>
          </a:bodyPr>
          <a:lstStyle>
            <a:lvl1pPr algn="r" defTabSz="920750" eaLnBrk="1" hangingPunct="1">
              <a:defRPr sz="1300" b="0"/>
            </a:lvl1pPr>
          </a:lstStyle>
          <a:p>
            <a:pPr>
              <a:defRPr/>
            </a:pPr>
            <a:fld id="{E79393B3-98B1-44A5-A5A6-F6DE3616DAC0}" type="slidenum">
              <a:rPr lang="en-US" altLang="ja-JP"/>
              <a:pPr>
                <a:defRPr/>
              </a:pPr>
              <a:t>‹#›</a:t>
            </a:fld>
            <a:endParaRPr lang="en-US" altLang="ja-JP"/>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kumimoji="1" sz="1200" kern="1200">
        <a:solidFill>
          <a:schemeClr val="tx1"/>
        </a:solidFill>
        <a:latin typeface="Arial" panose="020B0604020202020204" pitchFamily="34" charset="0"/>
        <a:ea typeface="ＭＳ Ｐ明朝" panose="02020600040205080304" pitchFamily="18" charset="-128"/>
        <a:cs typeface="+mn-cs"/>
      </a:defRPr>
    </a:lvl1pPr>
    <a:lvl2pPr marL="457200" algn="l" rtl="0" eaLnBrk="0" fontAlgn="base" hangingPunct="0">
      <a:spcBef>
        <a:spcPct val="30000"/>
      </a:spcBef>
      <a:spcAft>
        <a:spcPct val="0"/>
      </a:spcAft>
      <a:defRPr kumimoji="1" sz="1200" kern="1200">
        <a:solidFill>
          <a:schemeClr val="tx1"/>
        </a:solidFill>
        <a:latin typeface="Arial" panose="020B0604020202020204" pitchFamily="34" charset="0"/>
        <a:ea typeface="ＭＳ Ｐ明朝" panose="02020600040205080304" pitchFamily="18" charset="-128"/>
        <a:cs typeface="+mn-cs"/>
      </a:defRPr>
    </a:lvl2pPr>
    <a:lvl3pPr marL="914400" algn="l" rtl="0" eaLnBrk="0" fontAlgn="base" hangingPunct="0">
      <a:spcBef>
        <a:spcPct val="30000"/>
      </a:spcBef>
      <a:spcAft>
        <a:spcPct val="0"/>
      </a:spcAft>
      <a:defRPr kumimoji="1" sz="1200" kern="1200">
        <a:solidFill>
          <a:schemeClr val="tx1"/>
        </a:solidFill>
        <a:latin typeface="Arial" panose="020B0604020202020204" pitchFamily="34" charset="0"/>
        <a:ea typeface="ＭＳ Ｐ明朝" panose="02020600040205080304" pitchFamily="18" charset="-128"/>
        <a:cs typeface="+mn-cs"/>
      </a:defRPr>
    </a:lvl3pPr>
    <a:lvl4pPr marL="1371600" algn="l" rtl="0" eaLnBrk="0" fontAlgn="base" hangingPunct="0">
      <a:spcBef>
        <a:spcPct val="30000"/>
      </a:spcBef>
      <a:spcAft>
        <a:spcPct val="0"/>
      </a:spcAft>
      <a:defRPr kumimoji="1" sz="1200" kern="1200">
        <a:solidFill>
          <a:schemeClr val="tx1"/>
        </a:solidFill>
        <a:latin typeface="Arial" panose="020B0604020202020204" pitchFamily="34" charset="0"/>
        <a:ea typeface="ＭＳ Ｐ明朝" panose="02020600040205080304" pitchFamily="18" charset="-128"/>
        <a:cs typeface="+mn-cs"/>
      </a:defRPr>
    </a:lvl4pPr>
    <a:lvl5pPr marL="1828800" algn="l" rtl="0" eaLnBrk="0" fontAlgn="base" hangingPunct="0">
      <a:spcBef>
        <a:spcPct val="30000"/>
      </a:spcBef>
      <a:spcAft>
        <a:spcPct val="0"/>
      </a:spcAft>
      <a:defRPr kumimoji="1" sz="1200" kern="1200">
        <a:solidFill>
          <a:schemeClr val="tx1"/>
        </a:solidFill>
        <a:latin typeface="Arial" panose="020B0604020202020204" pitchFamily="34" charset="0"/>
        <a:ea typeface="ＭＳ Ｐ明朝" panose="02020600040205080304" pitchFamily="18" charset="-128"/>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2" name="Rectangle 7">
            <a:extLst>
              <a:ext uri="{FF2B5EF4-FFF2-40B4-BE49-F238E27FC236}">
                <a16:creationId xmlns:a16="http://schemas.microsoft.com/office/drawing/2014/main" id="{5F9AC82E-FF4F-43CC-919B-E185F6C88BE9}"/>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58B48EB8-5B96-4DD1-A937-D764CC24F838}" type="slidenum">
              <a:rPr lang="en-US" altLang="ja-JP" sz="1300" b="0" smtClean="0"/>
              <a:pPr/>
              <a:t>1</a:t>
            </a:fld>
            <a:endParaRPr lang="en-US" altLang="ja-JP" sz="1300" b="0"/>
          </a:p>
        </p:txBody>
      </p:sp>
      <p:sp>
        <p:nvSpPr>
          <p:cNvPr id="5123" name="Rectangle 2">
            <a:extLst>
              <a:ext uri="{FF2B5EF4-FFF2-40B4-BE49-F238E27FC236}">
                <a16:creationId xmlns:a16="http://schemas.microsoft.com/office/drawing/2014/main" id="{ED6A1531-409F-41BC-81E1-2CC02163C065}"/>
              </a:ext>
            </a:extLst>
          </p:cNvPr>
          <p:cNvSpPr>
            <a:spLocks noGrp="1" noRot="1" noChangeAspect="1" noChangeArrowheads="1" noTextEdit="1"/>
          </p:cNvSpPr>
          <p:nvPr>
            <p:ph type="sldImg"/>
          </p:nvPr>
        </p:nvSpPr>
        <p:spPr>
          <a:xfrm>
            <a:off x="960438" y="739775"/>
            <a:ext cx="4937125" cy="3703638"/>
          </a:xfrm>
          <a:ln/>
        </p:spPr>
      </p:sp>
      <p:sp>
        <p:nvSpPr>
          <p:cNvPr id="5124" name="Rectangle 3">
            <a:extLst>
              <a:ext uri="{FF2B5EF4-FFF2-40B4-BE49-F238E27FC236}">
                <a16:creationId xmlns:a16="http://schemas.microsoft.com/office/drawing/2014/main" id="{0368B84C-47E4-44D9-A95C-51624847FE23}"/>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7">
            <a:extLst>
              <a:ext uri="{FF2B5EF4-FFF2-40B4-BE49-F238E27FC236}">
                <a16:creationId xmlns:a16="http://schemas.microsoft.com/office/drawing/2014/main" id="{32EA3CB9-E2B7-4A9C-B542-BAF1CF7E4472}"/>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5C2AC265-6B93-4E0E-A394-82674EF0BB0E}" type="slidenum">
              <a:rPr lang="en-US" altLang="ja-JP" sz="1300" b="0" smtClean="0"/>
              <a:pPr/>
              <a:t>10</a:t>
            </a:fld>
            <a:endParaRPr lang="en-US" altLang="ja-JP" sz="1300" b="0"/>
          </a:p>
        </p:txBody>
      </p:sp>
      <p:sp>
        <p:nvSpPr>
          <p:cNvPr id="21507" name="Rectangle 2">
            <a:extLst>
              <a:ext uri="{FF2B5EF4-FFF2-40B4-BE49-F238E27FC236}">
                <a16:creationId xmlns:a16="http://schemas.microsoft.com/office/drawing/2014/main" id="{9E91EC6A-1035-4818-A34E-88DD09BEEE4C}"/>
              </a:ext>
            </a:extLst>
          </p:cNvPr>
          <p:cNvSpPr>
            <a:spLocks noGrp="1" noRot="1" noChangeAspect="1" noChangeArrowheads="1" noTextEdit="1"/>
          </p:cNvSpPr>
          <p:nvPr>
            <p:ph type="sldImg"/>
          </p:nvPr>
        </p:nvSpPr>
        <p:spPr>
          <a:xfrm>
            <a:off x="960438" y="739775"/>
            <a:ext cx="4937125" cy="3703638"/>
          </a:xfrm>
          <a:ln/>
        </p:spPr>
      </p:sp>
      <p:sp>
        <p:nvSpPr>
          <p:cNvPr id="21508" name="Rectangle 3">
            <a:extLst>
              <a:ext uri="{FF2B5EF4-FFF2-40B4-BE49-F238E27FC236}">
                <a16:creationId xmlns:a16="http://schemas.microsoft.com/office/drawing/2014/main" id="{284AA63D-7F54-424C-93A5-D6CB46FDB522}"/>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698" name="Rectangle 7">
            <a:extLst>
              <a:ext uri="{FF2B5EF4-FFF2-40B4-BE49-F238E27FC236}">
                <a16:creationId xmlns:a16="http://schemas.microsoft.com/office/drawing/2014/main" id="{349D6064-7907-4205-A49E-0479CAB809AC}"/>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F9B5CC80-C3B9-4F5C-A431-4818496D23B8}" type="slidenum">
              <a:rPr lang="en-US" altLang="ja-JP" sz="1300" b="0" smtClean="0"/>
              <a:pPr/>
              <a:t>11</a:t>
            </a:fld>
            <a:endParaRPr lang="en-US" altLang="ja-JP" sz="1300" b="0"/>
          </a:p>
        </p:txBody>
      </p:sp>
      <p:sp>
        <p:nvSpPr>
          <p:cNvPr id="29699" name="Rectangle 2">
            <a:extLst>
              <a:ext uri="{FF2B5EF4-FFF2-40B4-BE49-F238E27FC236}">
                <a16:creationId xmlns:a16="http://schemas.microsoft.com/office/drawing/2014/main" id="{98FDA2E5-923C-486D-99B5-FB2E3580F31B}"/>
              </a:ext>
            </a:extLst>
          </p:cNvPr>
          <p:cNvSpPr>
            <a:spLocks noGrp="1" noRot="1" noChangeAspect="1" noChangeArrowheads="1" noTextEdit="1"/>
          </p:cNvSpPr>
          <p:nvPr>
            <p:ph type="sldImg"/>
          </p:nvPr>
        </p:nvSpPr>
        <p:spPr>
          <a:xfrm>
            <a:off x="960438" y="739775"/>
            <a:ext cx="4937125" cy="3703638"/>
          </a:xfrm>
          <a:ln/>
        </p:spPr>
      </p:sp>
      <p:sp>
        <p:nvSpPr>
          <p:cNvPr id="29700" name="Rectangle 3">
            <a:extLst>
              <a:ext uri="{FF2B5EF4-FFF2-40B4-BE49-F238E27FC236}">
                <a16:creationId xmlns:a16="http://schemas.microsoft.com/office/drawing/2014/main" id="{435C29EE-FEB7-4A60-B582-E60664575F1F}"/>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46" name="Rectangle 7">
            <a:extLst>
              <a:ext uri="{FF2B5EF4-FFF2-40B4-BE49-F238E27FC236}">
                <a16:creationId xmlns:a16="http://schemas.microsoft.com/office/drawing/2014/main" id="{B4219CED-0999-4C43-B558-CD3ECB6F79B8}"/>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F0E87E94-61DE-4640-900A-F6664B326C4F}" type="slidenum">
              <a:rPr lang="en-US" altLang="ja-JP" sz="1300" b="0" smtClean="0"/>
              <a:pPr/>
              <a:t>12</a:t>
            </a:fld>
            <a:endParaRPr lang="en-US" altLang="ja-JP" sz="1300" b="0"/>
          </a:p>
        </p:txBody>
      </p:sp>
      <p:sp>
        <p:nvSpPr>
          <p:cNvPr id="31747" name="Rectangle 2">
            <a:extLst>
              <a:ext uri="{FF2B5EF4-FFF2-40B4-BE49-F238E27FC236}">
                <a16:creationId xmlns:a16="http://schemas.microsoft.com/office/drawing/2014/main" id="{1F8E0499-CE62-426D-BB96-3A6E2871EDE1}"/>
              </a:ext>
            </a:extLst>
          </p:cNvPr>
          <p:cNvSpPr>
            <a:spLocks noGrp="1" noRot="1" noChangeAspect="1" noChangeArrowheads="1" noTextEdit="1"/>
          </p:cNvSpPr>
          <p:nvPr>
            <p:ph type="sldImg"/>
          </p:nvPr>
        </p:nvSpPr>
        <p:spPr>
          <a:xfrm>
            <a:off x="960438" y="739775"/>
            <a:ext cx="4937125" cy="3703638"/>
          </a:xfrm>
          <a:ln/>
        </p:spPr>
      </p:sp>
      <p:sp>
        <p:nvSpPr>
          <p:cNvPr id="31748" name="Rectangle 3">
            <a:extLst>
              <a:ext uri="{FF2B5EF4-FFF2-40B4-BE49-F238E27FC236}">
                <a16:creationId xmlns:a16="http://schemas.microsoft.com/office/drawing/2014/main" id="{0BE95A12-1C57-4B7C-AE83-98E15E6F658C}"/>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a:extLst>
              <a:ext uri="{FF2B5EF4-FFF2-40B4-BE49-F238E27FC236}">
                <a16:creationId xmlns:a16="http://schemas.microsoft.com/office/drawing/2014/main" id="{7FD3BFD4-438E-4928-916A-DE72D53AC710}"/>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7D06D1F8-7D34-4D7D-A84B-6695D2B067DC}" type="slidenum">
              <a:rPr lang="en-US" altLang="ja-JP" sz="1300" b="0" smtClean="0"/>
              <a:pPr/>
              <a:t>13</a:t>
            </a:fld>
            <a:endParaRPr lang="en-US" altLang="ja-JP" sz="1300" b="0"/>
          </a:p>
        </p:txBody>
      </p:sp>
      <p:sp>
        <p:nvSpPr>
          <p:cNvPr id="33795" name="Rectangle 2">
            <a:extLst>
              <a:ext uri="{FF2B5EF4-FFF2-40B4-BE49-F238E27FC236}">
                <a16:creationId xmlns:a16="http://schemas.microsoft.com/office/drawing/2014/main" id="{5C8914FD-E27D-4922-B3F0-F66C8A0D68EC}"/>
              </a:ext>
            </a:extLst>
          </p:cNvPr>
          <p:cNvSpPr>
            <a:spLocks noGrp="1" noRot="1" noChangeAspect="1" noChangeArrowheads="1" noTextEdit="1"/>
          </p:cNvSpPr>
          <p:nvPr>
            <p:ph type="sldImg"/>
          </p:nvPr>
        </p:nvSpPr>
        <p:spPr>
          <a:xfrm>
            <a:off x="960438" y="739775"/>
            <a:ext cx="4937125" cy="3703638"/>
          </a:xfrm>
          <a:ln/>
        </p:spPr>
      </p:sp>
      <p:sp>
        <p:nvSpPr>
          <p:cNvPr id="33796" name="Rectangle 3">
            <a:extLst>
              <a:ext uri="{FF2B5EF4-FFF2-40B4-BE49-F238E27FC236}">
                <a16:creationId xmlns:a16="http://schemas.microsoft.com/office/drawing/2014/main" id="{0F236BBF-1980-4F7A-AD61-E7F53BDA56AA}"/>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2" name="Rectangle 7">
            <a:extLst>
              <a:ext uri="{FF2B5EF4-FFF2-40B4-BE49-F238E27FC236}">
                <a16:creationId xmlns:a16="http://schemas.microsoft.com/office/drawing/2014/main" id="{5129A787-A8F5-40F2-9A03-768555B93097}"/>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D787C0B1-BCED-4BDB-8BC6-7ED705D783EC}" type="slidenum">
              <a:rPr lang="en-US" altLang="ja-JP" sz="1300" b="0" smtClean="0"/>
              <a:pPr/>
              <a:t>14</a:t>
            </a:fld>
            <a:endParaRPr lang="en-US" altLang="ja-JP" sz="1300" b="0"/>
          </a:p>
        </p:txBody>
      </p:sp>
      <p:sp>
        <p:nvSpPr>
          <p:cNvPr id="35843" name="Rectangle 2">
            <a:extLst>
              <a:ext uri="{FF2B5EF4-FFF2-40B4-BE49-F238E27FC236}">
                <a16:creationId xmlns:a16="http://schemas.microsoft.com/office/drawing/2014/main" id="{2EBD84DF-5D78-4EB2-93BB-D2A3A0672AB6}"/>
              </a:ext>
            </a:extLst>
          </p:cNvPr>
          <p:cNvSpPr>
            <a:spLocks noGrp="1" noRot="1" noChangeAspect="1" noChangeArrowheads="1" noTextEdit="1"/>
          </p:cNvSpPr>
          <p:nvPr>
            <p:ph type="sldImg"/>
          </p:nvPr>
        </p:nvSpPr>
        <p:spPr>
          <a:xfrm>
            <a:off x="960438" y="739775"/>
            <a:ext cx="4937125" cy="3703638"/>
          </a:xfrm>
          <a:ln/>
        </p:spPr>
      </p:sp>
      <p:sp>
        <p:nvSpPr>
          <p:cNvPr id="35844" name="Rectangle 3">
            <a:extLst>
              <a:ext uri="{FF2B5EF4-FFF2-40B4-BE49-F238E27FC236}">
                <a16:creationId xmlns:a16="http://schemas.microsoft.com/office/drawing/2014/main" id="{2871DDB6-54A7-4E26-8EB8-BF1C019936E3}"/>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7">
            <a:extLst>
              <a:ext uri="{FF2B5EF4-FFF2-40B4-BE49-F238E27FC236}">
                <a16:creationId xmlns:a16="http://schemas.microsoft.com/office/drawing/2014/main" id="{CA38A205-6672-4D0E-80B6-DEB4C804739B}"/>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794AC838-A7C3-4DA1-8A1A-D6625C498A40}" type="slidenum">
              <a:rPr lang="en-US" altLang="ja-JP" sz="1300" b="0" smtClean="0"/>
              <a:pPr/>
              <a:t>18</a:t>
            </a:fld>
            <a:endParaRPr lang="en-US" altLang="ja-JP" sz="1300" b="0"/>
          </a:p>
        </p:txBody>
      </p:sp>
      <p:sp>
        <p:nvSpPr>
          <p:cNvPr id="40963" name="Rectangle 2">
            <a:extLst>
              <a:ext uri="{FF2B5EF4-FFF2-40B4-BE49-F238E27FC236}">
                <a16:creationId xmlns:a16="http://schemas.microsoft.com/office/drawing/2014/main" id="{A8575E0A-D2A8-4761-9A9A-EEA9F13D3164}"/>
              </a:ext>
            </a:extLst>
          </p:cNvPr>
          <p:cNvSpPr>
            <a:spLocks noGrp="1" noRot="1" noChangeAspect="1" noChangeArrowheads="1" noTextEdit="1"/>
          </p:cNvSpPr>
          <p:nvPr>
            <p:ph type="sldImg"/>
          </p:nvPr>
        </p:nvSpPr>
        <p:spPr>
          <a:xfrm>
            <a:off x="960438" y="739775"/>
            <a:ext cx="4937125" cy="3703638"/>
          </a:xfrm>
          <a:ln/>
        </p:spPr>
      </p:sp>
      <p:sp>
        <p:nvSpPr>
          <p:cNvPr id="40964" name="Rectangle 3">
            <a:extLst>
              <a:ext uri="{FF2B5EF4-FFF2-40B4-BE49-F238E27FC236}">
                <a16:creationId xmlns:a16="http://schemas.microsoft.com/office/drawing/2014/main" id="{863B1D69-23B4-4BE3-BD96-F021CEA0CADB}"/>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0" name="Rectangle 7">
            <a:extLst>
              <a:ext uri="{FF2B5EF4-FFF2-40B4-BE49-F238E27FC236}">
                <a16:creationId xmlns:a16="http://schemas.microsoft.com/office/drawing/2014/main" id="{1930BCC5-A3B7-4F55-9D03-48ED00280B57}"/>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70887AB9-8607-40DB-AA9E-DB423271141A}" type="slidenum">
              <a:rPr lang="en-US" altLang="ja-JP" sz="1300" b="0" smtClean="0"/>
              <a:pPr/>
              <a:t>2</a:t>
            </a:fld>
            <a:endParaRPr lang="en-US" altLang="ja-JP" sz="1300" b="0"/>
          </a:p>
        </p:txBody>
      </p:sp>
      <p:sp>
        <p:nvSpPr>
          <p:cNvPr id="7171" name="Rectangle 2">
            <a:extLst>
              <a:ext uri="{FF2B5EF4-FFF2-40B4-BE49-F238E27FC236}">
                <a16:creationId xmlns:a16="http://schemas.microsoft.com/office/drawing/2014/main" id="{01C45263-F6D6-492E-926E-880104DA49A0}"/>
              </a:ext>
            </a:extLst>
          </p:cNvPr>
          <p:cNvSpPr>
            <a:spLocks noGrp="1" noRot="1" noChangeAspect="1" noChangeArrowheads="1" noTextEdit="1"/>
          </p:cNvSpPr>
          <p:nvPr>
            <p:ph type="sldImg"/>
          </p:nvPr>
        </p:nvSpPr>
        <p:spPr>
          <a:xfrm>
            <a:off x="960438" y="739775"/>
            <a:ext cx="4937125" cy="3703638"/>
          </a:xfrm>
          <a:ln/>
        </p:spPr>
      </p:sp>
      <p:sp>
        <p:nvSpPr>
          <p:cNvPr id="7172" name="Rectangle 3">
            <a:extLst>
              <a:ext uri="{FF2B5EF4-FFF2-40B4-BE49-F238E27FC236}">
                <a16:creationId xmlns:a16="http://schemas.microsoft.com/office/drawing/2014/main" id="{4ED66374-EECE-4937-8AF0-E6F9816AF372}"/>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62" name="Rectangle 7">
            <a:extLst>
              <a:ext uri="{FF2B5EF4-FFF2-40B4-BE49-F238E27FC236}">
                <a16:creationId xmlns:a16="http://schemas.microsoft.com/office/drawing/2014/main" id="{CA38A205-6672-4D0E-80B6-DEB4C804739B}"/>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794AC838-A7C3-4DA1-8A1A-D6625C498A40}" type="slidenum">
              <a:rPr lang="en-US" altLang="ja-JP" sz="1300" b="0" smtClean="0"/>
              <a:pPr/>
              <a:t>21</a:t>
            </a:fld>
            <a:endParaRPr lang="en-US" altLang="ja-JP" sz="1300" b="0"/>
          </a:p>
        </p:txBody>
      </p:sp>
      <p:sp>
        <p:nvSpPr>
          <p:cNvPr id="40963" name="Rectangle 2">
            <a:extLst>
              <a:ext uri="{FF2B5EF4-FFF2-40B4-BE49-F238E27FC236}">
                <a16:creationId xmlns:a16="http://schemas.microsoft.com/office/drawing/2014/main" id="{A8575E0A-D2A8-4761-9A9A-EEA9F13D3164}"/>
              </a:ext>
            </a:extLst>
          </p:cNvPr>
          <p:cNvSpPr>
            <a:spLocks noGrp="1" noRot="1" noChangeAspect="1" noChangeArrowheads="1" noTextEdit="1"/>
          </p:cNvSpPr>
          <p:nvPr>
            <p:ph type="sldImg"/>
          </p:nvPr>
        </p:nvSpPr>
        <p:spPr>
          <a:xfrm>
            <a:off x="960438" y="739775"/>
            <a:ext cx="4937125" cy="3703638"/>
          </a:xfrm>
          <a:ln/>
        </p:spPr>
      </p:sp>
      <p:sp>
        <p:nvSpPr>
          <p:cNvPr id="40964" name="Rectangle 3">
            <a:extLst>
              <a:ext uri="{FF2B5EF4-FFF2-40B4-BE49-F238E27FC236}">
                <a16:creationId xmlns:a16="http://schemas.microsoft.com/office/drawing/2014/main" id="{863B1D69-23B4-4BE3-BD96-F021CEA0CADB}"/>
              </a:ext>
            </a:extLst>
          </p:cNvPr>
          <p:cNvSpPr>
            <a:spLocks noGrp="1" noChangeArrowheads="1"/>
          </p:cNvSpPr>
          <p:nvPr>
            <p:ph type="body" idx="1"/>
          </p:nvPr>
        </p:nvSpPr>
        <p:spPr>
          <a:noFill/>
        </p:spPr>
        <p:txBody>
          <a:bodyPr/>
          <a:lstStyle/>
          <a:p>
            <a:pPr eaLnBrk="1" hangingPunct="1"/>
            <a:endParaRPr lang="ja-JP" altLang="ja-JP"/>
          </a:p>
        </p:txBody>
      </p:sp>
    </p:spTree>
    <p:extLst>
      <p:ext uri="{BB962C8B-B14F-4D97-AF65-F5344CB8AC3E}">
        <p14:creationId xmlns:p14="http://schemas.microsoft.com/office/powerpoint/2010/main" val="2246312131"/>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7">
            <a:extLst>
              <a:ext uri="{FF2B5EF4-FFF2-40B4-BE49-F238E27FC236}">
                <a16:creationId xmlns:a16="http://schemas.microsoft.com/office/drawing/2014/main" id="{356F4485-17F2-4F02-B95C-A8DFB749541F}"/>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07A126AC-AE34-4796-9A4F-2CF4E2579257}" type="slidenum">
              <a:rPr lang="en-US" altLang="ja-JP" sz="1300" b="0" smtClean="0"/>
              <a:pPr/>
              <a:t>3</a:t>
            </a:fld>
            <a:endParaRPr lang="en-US" altLang="ja-JP" sz="1300" b="0"/>
          </a:p>
        </p:txBody>
      </p:sp>
      <p:sp>
        <p:nvSpPr>
          <p:cNvPr id="9219" name="Rectangle 2">
            <a:extLst>
              <a:ext uri="{FF2B5EF4-FFF2-40B4-BE49-F238E27FC236}">
                <a16:creationId xmlns:a16="http://schemas.microsoft.com/office/drawing/2014/main" id="{9262A60D-EA25-4DDB-8AD7-B2289D43F52B}"/>
              </a:ext>
            </a:extLst>
          </p:cNvPr>
          <p:cNvSpPr>
            <a:spLocks noGrp="1" noRot="1" noChangeAspect="1" noChangeArrowheads="1" noTextEdit="1"/>
          </p:cNvSpPr>
          <p:nvPr>
            <p:ph type="sldImg"/>
          </p:nvPr>
        </p:nvSpPr>
        <p:spPr>
          <a:xfrm>
            <a:off x="960438" y="739775"/>
            <a:ext cx="4937125" cy="3703638"/>
          </a:xfrm>
          <a:ln/>
        </p:spPr>
      </p:sp>
      <p:sp>
        <p:nvSpPr>
          <p:cNvPr id="9220" name="Rectangle 3">
            <a:extLst>
              <a:ext uri="{FF2B5EF4-FFF2-40B4-BE49-F238E27FC236}">
                <a16:creationId xmlns:a16="http://schemas.microsoft.com/office/drawing/2014/main" id="{5EAC32BA-4B5D-4B5A-A3A5-CDF2C0D34D81}"/>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18" name="Rectangle 7">
            <a:extLst>
              <a:ext uri="{FF2B5EF4-FFF2-40B4-BE49-F238E27FC236}">
                <a16:creationId xmlns:a16="http://schemas.microsoft.com/office/drawing/2014/main" id="{356F4485-17F2-4F02-B95C-A8DFB749541F}"/>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07A126AC-AE34-4796-9A4F-2CF4E2579257}" type="slidenum">
              <a:rPr lang="en-US" altLang="ja-JP" sz="1300" b="0" smtClean="0"/>
              <a:pPr/>
              <a:t>4</a:t>
            </a:fld>
            <a:endParaRPr lang="en-US" altLang="ja-JP" sz="1300" b="0"/>
          </a:p>
        </p:txBody>
      </p:sp>
      <p:sp>
        <p:nvSpPr>
          <p:cNvPr id="9219" name="Rectangle 2">
            <a:extLst>
              <a:ext uri="{FF2B5EF4-FFF2-40B4-BE49-F238E27FC236}">
                <a16:creationId xmlns:a16="http://schemas.microsoft.com/office/drawing/2014/main" id="{9262A60D-EA25-4DDB-8AD7-B2289D43F52B}"/>
              </a:ext>
            </a:extLst>
          </p:cNvPr>
          <p:cNvSpPr>
            <a:spLocks noGrp="1" noRot="1" noChangeAspect="1" noChangeArrowheads="1" noTextEdit="1"/>
          </p:cNvSpPr>
          <p:nvPr>
            <p:ph type="sldImg"/>
          </p:nvPr>
        </p:nvSpPr>
        <p:spPr>
          <a:xfrm>
            <a:off x="960438" y="739775"/>
            <a:ext cx="4937125" cy="3703638"/>
          </a:xfrm>
          <a:ln/>
        </p:spPr>
      </p:sp>
      <p:sp>
        <p:nvSpPr>
          <p:cNvPr id="9220" name="Rectangle 3">
            <a:extLst>
              <a:ext uri="{FF2B5EF4-FFF2-40B4-BE49-F238E27FC236}">
                <a16:creationId xmlns:a16="http://schemas.microsoft.com/office/drawing/2014/main" id="{5EAC32BA-4B5D-4B5A-A3A5-CDF2C0D34D81}"/>
              </a:ext>
            </a:extLst>
          </p:cNvPr>
          <p:cNvSpPr>
            <a:spLocks noGrp="1" noChangeArrowheads="1"/>
          </p:cNvSpPr>
          <p:nvPr>
            <p:ph type="body" idx="1"/>
          </p:nvPr>
        </p:nvSpPr>
        <p:spPr>
          <a:noFill/>
        </p:spPr>
        <p:txBody>
          <a:bodyPr/>
          <a:lstStyle/>
          <a:p>
            <a:pPr eaLnBrk="1" hangingPunct="1"/>
            <a:endParaRPr lang="ja-JP" altLang="ja-JP"/>
          </a:p>
        </p:txBody>
      </p:sp>
    </p:spTree>
    <p:extLst>
      <p:ext uri="{BB962C8B-B14F-4D97-AF65-F5344CB8AC3E}">
        <p14:creationId xmlns:p14="http://schemas.microsoft.com/office/powerpoint/2010/main" val="1630578748"/>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7">
            <a:extLst>
              <a:ext uri="{FF2B5EF4-FFF2-40B4-BE49-F238E27FC236}">
                <a16:creationId xmlns:a16="http://schemas.microsoft.com/office/drawing/2014/main" id="{8C085E2A-09C1-4AF9-A421-F37BE50C1EDC}"/>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33577DB3-D2DA-4FF1-922D-AB947EB827A0}" type="slidenum">
              <a:rPr lang="en-US" altLang="ja-JP" sz="1300" b="0" smtClean="0"/>
              <a:pPr/>
              <a:t>5</a:t>
            </a:fld>
            <a:endParaRPr lang="en-US" altLang="ja-JP" sz="1300" b="0"/>
          </a:p>
        </p:txBody>
      </p:sp>
      <p:sp>
        <p:nvSpPr>
          <p:cNvPr id="11267" name="Rectangle 2">
            <a:extLst>
              <a:ext uri="{FF2B5EF4-FFF2-40B4-BE49-F238E27FC236}">
                <a16:creationId xmlns:a16="http://schemas.microsoft.com/office/drawing/2014/main" id="{1B317470-BFE9-471B-B9CF-A13BCA9900C3}"/>
              </a:ext>
            </a:extLst>
          </p:cNvPr>
          <p:cNvSpPr>
            <a:spLocks noGrp="1" noRot="1" noChangeAspect="1" noChangeArrowheads="1" noTextEdit="1"/>
          </p:cNvSpPr>
          <p:nvPr>
            <p:ph type="sldImg"/>
          </p:nvPr>
        </p:nvSpPr>
        <p:spPr>
          <a:xfrm>
            <a:off x="960438" y="739775"/>
            <a:ext cx="4937125" cy="3703638"/>
          </a:xfrm>
          <a:ln/>
        </p:spPr>
      </p:sp>
      <p:sp>
        <p:nvSpPr>
          <p:cNvPr id="11268" name="Rectangle 3">
            <a:extLst>
              <a:ext uri="{FF2B5EF4-FFF2-40B4-BE49-F238E27FC236}">
                <a16:creationId xmlns:a16="http://schemas.microsoft.com/office/drawing/2014/main" id="{EE0DF557-CBAC-41D6-BBD0-B933E0BF3F41}"/>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4" name="Rectangle 7">
            <a:extLst>
              <a:ext uri="{FF2B5EF4-FFF2-40B4-BE49-F238E27FC236}">
                <a16:creationId xmlns:a16="http://schemas.microsoft.com/office/drawing/2014/main" id="{FB320B05-2C88-4FA3-AF9F-1B9539FEF75B}"/>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36FCD651-BF1F-426D-A8E7-EBE48D7626E6}" type="slidenum">
              <a:rPr lang="en-US" altLang="ja-JP" sz="1300" b="0" smtClean="0"/>
              <a:pPr/>
              <a:t>6</a:t>
            </a:fld>
            <a:endParaRPr lang="en-US" altLang="ja-JP" sz="1300" b="0"/>
          </a:p>
        </p:txBody>
      </p:sp>
      <p:sp>
        <p:nvSpPr>
          <p:cNvPr id="13315" name="Rectangle 2">
            <a:extLst>
              <a:ext uri="{FF2B5EF4-FFF2-40B4-BE49-F238E27FC236}">
                <a16:creationId xmlns:a16="http://schemas.microsoft.com/office/drawing/2014/main" id="{ADEC8251-7764-49FB-948C-7D92450BAEB9}"/>
              </a:ext>
            </a:extLst>
          </p:cNvPr>
          <p:cNvSpPr>
            <a:spLocks noGrp="1" noRot="1" noChangeAspect="1" noChangeArrowheads="1" noTextEdit="1"/>
          </p:cNvSpPr>
          <p:nvPr>
            <p:ph type="sldImg"/>
          </p:nvPr>
        </p:nvSpPr>
        <p:spPr>
          <a:xfrm>
            <a:off x="960438" y="739775"/>
            <a:ext cx="4937125" cy="3703638"/>
          </a:xfrm>
          <a:ln/>
        </p:spPr>
      </p:sp>
      <p:sp>
        <p:nvSpPr>
          <p:cNvPr id="13316" name="Rectangle 3">
            <a:extLst>
              <a:ext uri="{FF2B5EF4-FFF2-40B4-BE49-F238E27FC236}">
                <a16:creationId xmlns:a16="http://schemas.microsoft.com/office/drawing/2014/main" id="{0EEBAEFA-C0EA-4EBD-839C-017833AEA085}"/>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2" name="Rectangle 7">
            <a:extLst>
              <a:ext uri="{FF2B5EF4-FFF2-40B4-BE49-F238E27FC236}">
                <a16:creationId xmlns:a16="http://schemas.microsoft.com/office/drawing/2014/main" id="{2E7F805B-3F25-4F49-B233-671B0D86656E}"/>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5BB434F9-16E8-4D3D-957A-FA667580E0D7}" type="slidenum">
              <a:rPr lang="en-US" altLang="ja-JP" sz="1300" b="0" smtClean="0"/>
              <a:pPr/>
              <a:t>7</a:t>
            </a:fld>
            <a:endParaRPr lang="en-US" altLang="ja-JP" sz="1300" b="0"/>
          </a:p>
        </p:txBody>
      </p:sp>
      <p:sp>
        <p:nvSpPr>
          <p:cNvPr id="15363" name="Rectangle 2">
            <a:extLst>
              <a:ext uri="{FF2B5EF4-FFF2-40B4-BE49-F238E27FC236}">
                <a16:creationId xmlns:a16="http://schemas.microsoft.com/office/drawing/2014/main" id="{4F684C1D-3B6F-4A41-B411-0AD824128E79}"/>
              </a:ext>
            </a:extLst>
          </p:cNvPr>
          <p:cNvSpPr>
            <a:spLocks noGrp="1" noRot="1" noChangeAspect="1" noChangeArrowheads="1" noTextEdit="1"/>
          </p:cNvSpPr>
          <p:nvPr>
            <p:ph type="sldImg"/>
          </p:nvPr>
        </p:nvSpPr>
        <p:spPr>
          <a:xfrm>
            <a:off x="960438" y="739775"/>
            <a:ext cx="4937125" cy="3703638"/>
          </a:xfrm>
          <a:ln/>
        </p:spPr>
      </p:sp>
      <p:sp>
        <p:nvSpPr>
          <p:cNvPr id="15364" name="Rectangle 3">
            <a:extLst>
              <a:ext uri="{FF2B5EF4-FFF2-40B4-BE49-F238E27FC236}">
                <a16:creationId xmlns:a16="http://schemas.microsoft.com/office/drawing/2014/main" id="{829F9205-5657-4CA5-B7C4-2DD3DE797E94}"/>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10" name="Rectangle 7">
            <a:extLst>
              <a:ext uri="{FF2B5EF4-FFF2-40B4-BE49-F238E27FC236}">
                <a16:creationId xmlns:a16="http://schemas.microsoft.com/office/drawing/2014/main" id="{819431C4-1219-409D-B0CA-E556EB2F911B}"/>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106FBF86-0798-4C1B-A065-48C1E64FC305}" type="slidenum">
              <a:rPr lang="en-US" altLang="ja-JP" sz="1300" b="0" smtClean="0"/>
              <a:pPr/>
              <a:t>8</a:t>
            </a:fld>
            <a:endParaRPr lang="en-US" altLang="ja-JP" sz="1300" b="0"/>
          </a:p>
        </p:txBody>
      </p:sp>
      <p:sp>
        <p:nvSpPr>
          <p:cNvPr id="17411" name="Rectangle 2">
            <a:extLst>
              <a:ext uri="{FF2B5EF4-FFF2-40B4-BE49-F238E27FC236}">
                <a16:creationId xmlns:a16="http://schemas.microsoft.com/office/drawing/2014/main" id="{90859842-1B3A-4F1A-8814-0F3A35250869}"/>
              </a:ext>
            </a:extLst>
          </p:cNvPr>
          <p:cNvSpPr>
            <a:spLocks noGrp="1" noRot="1" noChangeAspect="1" noChangeArrowheads="1" noTextEdit="1"/>
          </p:cNvSpPr>
          <p:nvPr>
            <p:ph type="sldImg"/>
          </p:nvPr>
        </p:nvSpPr>
        <p:spPr>
          <a:xfrm>
            <a:off x="960438" y="739775"/>
            <a:ext cx="4937125" cy="3703638"/>
          </a:xfrm>
          <a:ln/>
        </p:spPr>
      </p:sp>
      <p:sp>
        <p:nvSpPr>
          <p:cNvPr id="17412" name="Rectangle 3">
            <a:extLst>
              <a:ext uri="{FF2B5EF4-FFF2-40B4-BE49-F238E27FC236}">
                <a16:creationId xmlns:a16="http://schemas.microsoft.com/office/drawing/2014/main" id="{FF0AD0B0-E965-4492-B44A-A6B4308722CE}"/>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58" name="Rectangle 7">
            <a:extLst>
              <a:ext uri="{FF2B5EF4-FFF2-40B4-BE49-F238E27FC236}">
                <a16:creationId xmlns:a16="http://schemas.microsoft.com/office/drawing/2014/main" id="{08BAEB3E-451D-4097-AB25-4C7CFC275BE4}"/>
              </a:ext>
            </a:extLst>
          </p:cNvPr>
          <p:cNvSpPr>
            <a:spLocks noGrp="1" noChangeArrowheads="1"/>
          </p:cNvSpPr>
          <p:nvPr>
            <p:ph type="sldNum" sz="quarter" idx="5"/>
          </p:nvPr>
        </p:nvSpPr>
        <p:spPr>
          <a:noFill/>
        </p:spPr>
        <p:txBody>
          <a:bodyPr/>
          <a:lstStyle>
            <a:lvl1pPr defTabSz="920750">
              <a:defRPr kumimoji="1" sz="1600" b="1">
                <a:solidFill>
                  <a:schemeClr val="tx1"/>
                </a:solidFill>
                <a:latin typeface="Arial" panose="020B0604020202020204" pitchFamily="34" charset="0"/>
                <a:ea typeface="ＭＳ Ｐゴシック" panose="020B0600070205080204" pitchFamily="50" charset="-128"/>
              </a:defRPr>
            </a:lvl1pPr>
            <a:lvl2pPr marL="742950" indent="-285750" defTabSz="920750">
              <a:defRPr kumimoji="1" sz="1600" b="1">
                <a:solidFill>
                  <a:schemeClr val="tx1"/>
                </a:solidFill>
                <a:latin typeface="Arial" panose="020B0604020202020204" pitchFamily="34" charset="0"/>
                <a:ea typeface="ＭＳ Ｐゴシック" panose="020B0600070205080204" pitchFamily="50" charset="-128"/>
              </a:defRPr>
            </a:lvl2pPr>
            <a:lvl3pPr marL="1143000" indent="-228600" defTabSz="920750">
              <a:defRPr kumimoji="1" sz="1600" b="1">
                <a:solidFill>
                  <a:schemeClr val="tx1"/>
                </a:solidFill>
                <a:latin typeface="Arial" panose="020B0604020202020204" pitchFamily="34" charset="0"/>
                <a:ea typeface="ＭＳ Ｐゴシック" panose="020B0600070205080204" pitchFamily="50" charset="-128"/>
              </a:defRPr>
            </a:lvl3pPr>
            <a:lvl4pPr marL="1600200" indent="-228600" defTabSz="920750">
              <a:defRPr kumimoji="1" sz="1600" b="1">
                <a:solidFill>
                  <a:schemeClr val="tx1"/>
                </a:solidFill>
                <a:latin typeface="Arial" panose="020B0604020202020204" pitchFamily="34" charset="0"/>
                <a:ea typeface="ＭＳ Ｐゴシック" panose="020B0600070205080204" pitchFamily="50" charset="-128"/>
              </a:defRPr>
            </a:lvl4pPr>
            <a:lvl5pPr marL="2057400" indent="-228600" defTabSz="920750">
              <a:defRPr kumimoji="1" sz="1600" b="1">
                <a:solidFill>
                  <a:schemeClr val="tx1"/>
                </a:solidFill>
                <a:latin typeface="Arial" panose="020B0604020202020204" pitchFamily="34" charset="0"/>
                <a:ea typeface="ＭＳ Ｐゴシック" panose="020B0600070205080204" pitchFamily="50" charset="-128"/>
              </a:defRPr>
            </a:lvl5pPr>
            <a:lvl6pPr marL="25146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6pPr>
            <a:lvl7pPr marL="29718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7pPr>
            <a:lvl8pPr marL="34290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8pPr>
            <a:lvl9pPr marL="3886200" indent="-228600" defTabSz="920750" eaLnBrk="0" fontAlgn="base" hangingPunct="0">
              <a:spcBef>
                <a:spcPct val="0"/>
              </a:spcBef>
              <a:spcAft>
                <a:spcPct val="0"/>
              </a:spcAft>
              <a:defRPr kumimoji="1" sz="1600" b="1">
                <a:solidFill>
                  <a:schemeClr val="tx1"/>
                </a:solidFill>
                <a:latin typeface="Arial" panose="020B0604020202020204" pitchFamily="34" charset="0"/>
                <a:ea typeface="ＭＳ Ｐゴシック" panose="020B0600070205080204" pitchFamily="50" charset="-128"/>
              </a:defRPr>
            </a:lvl9pPr>
          </a:lstStyle>
          <a:p>
            <a:fld id="{B84EDF78-8806-470F-8F46-9A7716BCA8A3}" type="slidenum">
              <a:rPr lang="en-US" altLang="ja-JP" sz="1300" b="0" smtClean="0"/>
              <a:pPr/>
              <a:t>9</a:t>
            </a:fld>
            <a:endParaRPr lang="en-US" altLang="ja-JP" sz="1300" b="0"/>
          </a:p>
        </p:txBody>
      </p:sp>
      <p:sp>
        <p:nvSpPr>
          <p:cNvPr id="19459" name="Rectangle 2">
            <a:extLst>
              <a:ext uri="{FF2B5EF4-FFF2-40B4-BE49-F238E27FC236}">
                <a16:creationId xmlns:a16="http://schemas.microsoft.com/office/drawing/2014/main" id="{C59804E8-C2F3-40A1-9862-1EF577739452}"/>
              </a:ext>
            </a:extLst>
          </p:cNvPr>
          <p:cNvSpPr>
            <a:spLocks noGrp="1" noRot="1" noChangeAspect="1" noChangeArrowheads="1" noTextEdit="1"/>
          </p:cNvSpPr>
          <p:nvPr>
            <p:ph type="sldImg"/>
          </p:nvPr>
        </p:nvSpPr>
        <p:spPr>
          <a:xfrm>
            <a:off x="960438" y="739775"/>
            <a:ext cx="4937125" cy="3703638"/>
          </a:xfrm>
          <a:ln/>
        </p:spPr>
      </p:sp>
      <p:sp>
        <p:nvSpPr>
          <p:cNvPr id="19460" name="Rectangle 3">
            <a:extLst>
              <a:ext uri="{FF2B5EF4-FFF2-40B4-BE49-F238E27FC236}">
                <a16:creationId xmlns:a16="http://schemas.microsoft.com/office/drawing/2014/main" id="{D111FAB0-5BAC-4EFE-B985-51AD19244145}"/>
              </a:ext>
            </a:extLst>
          </p:cNvPr>
          <p:cNvSpPr>
            <a:spLocks noGrp="1" noChangeArrowheads="1"/>
          </p:cNvSpPr>
          <p:nvPr>
            <p:ph type="body" idx="1"/>
          </p:nvPr>
        </p:nvSpPr>
        <p:spPr>
          <a:noFill/>
        </p:spPr>
        <p:txBody>
          <a:bodyPr/>
          <a:lstStyle/>
          <a:p>
            <a:pPr eaLnBrk="1" hangingPunct="1"/>
            <a:endParaRPr lang="ja-JP" altLang="ja-JP"/>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F970AE1-C9CE-46E3-A6A8-79FF41791122}"/>
              </a:ext>
            </a:extLst>
          </p:cNvPr>
          <p:cNvSpPr>
            <a:spLocks noGrp="1"/>
          </p:cNvSpPr>
          <p:nvPr>
            <p:ph type="ctrTitle"/>
          </p:nvPr>
        </p:nvSpPr>
        <p:spPr>
          <a:xfrm>
            <a:off x="1143000" y="1122363"/>
            <a:ext cx="6858000" cy="2387600"/>
          </a:xfrm>
        </p:spPr>
        <p:txBody>
          <a:bodyPr anchor="b"/>
          <a:lstStyle>
            <a:lvl1pPr algn="ctr">
              <a:defRPr sz="6000"/>
            </a:lvl1pPr>
          </a:lstStyle>
          <a:p>
            <a:r>
              <a:rPr lang="ja-JP" altLang="en-US"/>
              <a:t>マスター タイトルの書式設定</a:t>
            </a:r>
          </a:p>
        </p:txBody>
      </p:sp>
      <p:sp>
        <p:nvSpPr>
          <p:cNvPr id="3" name="字幕 2">
            <a:extLst>
              <a:ext uri="{FF2B5EF4-FFF2-40B4-BE49-F238E27FC236}">
                <a16:creationId xmlns:a16="http://schemas.microsoft.com/office/drawing/2014/main" id="{C7A0E9C5-3B7F-445B-9137-00C6007C7A87}"/>
              </a:ext>
            </a:extLst>
          </p:cNvPr>
          <p:cNvSpPr>
            <a:spLocks noGrp="1"/>
          </p:cNvSpPr>
          <p:nvPr>
            <p:ph type="subTitle" idx="1"/>
          </p:nvPr>
        </p:nvSpPr>
        <p:spPr>
          <a:xfrm>
            <a:off x="1143000" y="3602038"/>
            <a:ext cx="6858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p>
        </p:txBody>
      </p:sp>
      <p:sp>
        <p:nvSpPr>
          <p:cNvPr id="4" name="Rectangle 4">
            <a:extLst>
              <a:ext uri="{FF2B5EF4-FFF2-40B4-BE49-F238E27FC236}">
                <a16:creationId xmlns:a16="http://schemas.microsoft.com/office/drawing/2014/main" id="{8ECD386D-31F0-4769-91A8-89D116AA7D00}"/>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20931975-F8BE-43AA-8025-F55F4A3BBCFB}"/>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6" name="Rectangle 6">
            <a:extLst>
              <a:ext uri="{FF2B5EF4-FFF2-40B4-BE49-F238E27FC236}">
                <a16:creationId xmlns:a16="http://schemas.microsoft.com/office/drawing/2014/main" id="{1F12C2EC-28E1-4759-8BDD-3137F517172F}"/>
              </a:ext>
            </a:extLst>
          </p:cNvPr>
          <p:cNvSpPr>
            <a:spLocks noGrp="1" noChangeArrowheads="1"/>
          </p:cNvSpPr>
          <p:nvPr>
            <p:ph type="sldNum" sz="quarter" idx="12"/>
          </p:nvPr>
        </p:nvSpPr>
        <p:spPr>
          <a:ln/>
        </p:spPr>
        <p:txBody>
          <a:bodyPr/>
          <a:lstStyle>
            <a:lvl1pPr>
              <a:defRPr/>
            </a:lvl1pPr>
          </a:lstStyle>
          <a:p>
            <a:pPr>
              <a:defRPr/>
            </a:pPr>
            <a:fld id="{DE34A17C-5109-47BA-9753-9E59D6DDA969}" type="slidenum">
              <a:rPr lang="en-US" altLang="ja-JP"/>
              <a:pPr>
                <a:defRPr/>
              </a:pPr>
              <a:t>‹#›</a:t>
            </a:fld>
            <a:endParaRPr lang="en-US" altLang="ja-JP"/>
          </a:p>
        </p:txBody>
      </p:sp>
    </p:spTree>
    <p:extLst>
      <p:ext uri="{BB962C8B-B14F-4D97-AF65-F5344CB8AC3E}">
        <p14:creationId xmlns:p14="http://schemas.microsoft.com/office/powerpoint/2010/main" val="972892990"/>
      </p:ext>
    </p:extLst>
  </p:cSld>
  <p:clrMapOvr>
    <a:masterClrMapping/>
  </p:clrMapOvr>
  <p:transition>
    <p:cover dir="rd"/>
  </p:transition>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A86B2E8-3542-4BD5-879F-A04292ABF09A}"/>
              </a:ext>
            </a:extLst>
          </p:cNvPr>
          <p:cNvSpPr>
            <a:spLocks noGrp="1"/>
          </p:cNvSpPr>
          <p:nvPr>
            <p:ph type="title"/>
          </p:nvPr>
        </p:nvSpPr>
        <p:spPr/>
        <p:txBody>
          <a:bodyPr/>
          <a:lstStyle/>
          <a:p>
            <a:r>
              <a:rPr lang="ja-JP" altLang="en-US"/>
              <a:t>マスター タイトルの書式設定</a:t>
            </a:r>
          </a:p>
        </p:txBody>
      </p:sp>
      <p:sp>
        <p:nvSpPr>
          <p:cNvPr id="3" name="縦書きテキスト プレースホルダー 2">
            <a:extLst>
              <a:ext uri="{FF2B5EF4-FFF2-40B4-BE49-F238E27FC236}">
                <a16:creationId xmlns:a16="http://schemas.microsoft.com/office/drawing/2014/main" id="{6187897A-4E37-4823-81F2-CC5E91795AA5}"/>
              </a:ext>
            </a:extLst>
          </p:cNvPr>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4E193BC8-5DD8-4FB0-BDD5-F891CF11A3CC}"/>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B7DF6BA2-8EE9-4E77-B410-E4DC6104E1D4}"/>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6" name="Rectangle 6">
            <a:extLst>
              <a:ext uri="{FF2B5EF4-FFF2-40B4-BE49-F238E27FC236}">
                <a16:creationId xmlns:a16="http://schemas.microsoft.com/office/drawing/2014/main" id="{AC4D428E-F35C-4271-A4F5-EBD4BD0BD1A6}"/>
              </a:ext>
            </a:extLst>
          </p:cNvPr>
          <p:cNvSpPr>
            <a:spLocks noGrp="1" noChangeArrowheads="1"/>
          </p:cNvSpPr>
          <p:nvPr>
            <p:ph type="sldNum" sz="quarter" idx="12"/>
          </p:nvPr>
        </p:nvSpPr>
        <p:spPr>
          <a:ln/>
        </p:spPr>
        <p:txBody>
          <a:bodyPr/>
          <a:lstStyle>
            <a:lvl1pPr>
              <a:defRPr/>
            </a:lvl1pPr>
          </a:lstStyle>
          <a:p>
            <a:pPr>
              <a:defRPr/>
            </a:pPr>
            <a:fld id="{1FA995C1-C98F-47FF-BACC-37CD21011434}" type="slidenum">
              <a:rPr lang="en-US" altLang="ja-JP"/>
              <a:pPr>
                <a:defRPr/>
              </a:pPr>
              <a:t>‹#›</a:t>
            </a:fld>
            <a:endParaRPr lang="en-US" altLang="ja-JP"/>
          </a:p>
        </p:txBody>
      </p:sp>
    </p:spTree>
    <p:extLst>
      <p:ext uri="{BB962C8B-B14F-4D97-AF65-F5344CB8AC3E}">
        <p14:creationId xmlns:p14="http://schemas.microsoft.com/office/powerpoint/2010/main" val="4097028742"/>
      </p:ext>
    </p:extLst>
  </p:cSld>
  <p:clrMapOvr>
    <a:masterClrMapping/>
  </p:clrMapOvr>
  <p:transition>
    <p:cover dir="rd"/>
  </p:transition>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縦書きタイトル 1">
            <a:extLst>
              <a:ext uri="{FF2B5EF4-FFF2-40B4-BE49-F238E27FC236}">
                <a16:creationId xmlns:a16="http://schemas.microsoft.com/office/drawing/2014/main" id="{ECB2AECC-356A-4FC4-BE31-5B2C14735622}"/>
              </a:ext>
            </a:extLst>
          </p:cNvPr>
          <p:cNvSpPr>
            <a:spLocks noGrp="1"/>
          </p:cNvSpPr>
          <p:nvPr>
            <p:ph type="title" orient="vert"/>
          </p:nvPr>
        </p:nvSpPr>
        <p:spPr>
          <a:xfrm>
            <a:off x="6629400" y="274638"/>
            <a:ext cx="2057400" cy="5851525"/>
          </a:xfrm>
        </p:spPr>
        <p:txBody>
          <a:bodyPr vert="eaVert"/>
          <a:lstStyle/>
          <a:p>
            <a:r>
              <a:rPr lang="ja-JP" altLang="en-US"/>
              <a:t>マスター タイトルの書式設定</a:t>
            </a:r>
          </a:p>
        </p:txBody>
      </p:sp>
      <p:sp>
        <p:nvSpPr>
          <p:cNvPr id="3" name="縦書きテキスト プレースホルダー 2">
            <a:extLst>
              <a:ext uri="{FF2B5EF4-FFF2-40B4-BE49-F238E27FC236}">
                <a16:creationId xmlns:a16="http://schemas.microsoft.com/office/drawing/2014/main" id="{0AD60E7D-04C8-4A23-A716-156C81F8228A}"/>
              </a:ext>
            </a:extLst>
          </p:cNvPr>
          <p:cNvSpPr>
            <a:spLocks noGrp="1"/>
          </p:cNvSpPr>
          <p:nvPr>
            <p:ph type="body" orient="vert" idx="1"/>
          </p:nvPr>
        </p:nvSpPr>
        <p:spPr>
          <a:xfrm>
            <a:off x="457200" y="274638"/>
            <a:ext cx="6019800" cy="5851525"/>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078956EC-ABB6-4B7F-90C4-B61D560DD3B2}"/>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40304292-4F03-45AE-A398-F593637E2976}"/>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6" name="Rectangle 6">
            <a:extLst>
              <a:ext uri="{FF2B5EF4-FFF2-40B4-BE49-F238E27FC236}">
                <a16:creationId xmlns:a16="http://schemas.microsoft.com/office/drawing/2014/main" id="{2D02E409-2764-4863-BB79-C857160089CE}"/>
              </a:ext>
            </a:extLst>
          </p:cNvPr>
          <p:cNvSpPr>
            <a:spLocks noGrp="1" noChangeArrowheads="1"/>
          </p:cNvSpPr>
          <p:nvPr>
            <p:ph type="sldNum" sz="quarter" idx="12"/>
          </p:nvPr>
        </p:nvSpPr>
        <p:spPr>
          <a:ln/>
        </p:spPr>
        <p:txBody>
          <a:bodyPr/>
          <a:lstStyle>
            <a:lvl1pPr>
              <a:defRPr/>
            </a:lvl1pPr>
          </a:lstStyle>
          <a:p>
            <a:pPr>
              <a:defRPr/>
            </a:pPr>
            <a:fld id="{A61F3172-E74E-435B-8A9D-BA6365F9491D}" type="slidenum">
              <a:rPr lang="en-US" altLang="ja-JP"/>
              <a:pPr>
                <a:defRPr/>
              </a:pPr>
              <a:t>‹#›</a:t>
            </a:fld>
            <a:endParaRPr lang="en-US" altLang="ja-JP"/>
          </a:p>
        </p:txBody>
      </p:sp>
    </p:spTree>
    <p:extLst>
      <p:ext uri="{BB962C8B-B14F-4D97-AF65-F5344CB8AC3E}">
        <p14:creationId xmlns:p14="http://schemas.microsoft.com/office/powerpoint/2010/main" val="1896476783"/>
      </p:ext>
    </p:extLst>
  </p:cSld>
  <p:clrMapOvr>
    <a:masterClrMapping/>
  </p:clrMapOvr>
  <p:transition>
    <p:cover dir="rd"/>
  </p:transition>
</p:sldLayout>
</file>

<file path=ppt/slideLayouts/slideLayout12.xml><?xml version="1.0" encoding="utf-8"?>
<p:sldLayout xmlns:a="http://schemas.openxmlformats.org/drawingml/2006/main" xmlns:r="http://schemas.openxmlformats.org/officeDocument/2006/relationships" xmlns:p="http://schemas.openxmlformats.org/presentationml/2006/main" type="txAndObj" preserve="1">
  <p:cSld name="タイトル、テキスト、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37C20EC-0B6F-4B6A-9E8F-6976802A9369}"/>
              </a:ext>
            </a:extLst>
          </p:cNvPr>
          <p:cNvSpPr>
            <a:spLocks noGrp="1"/>
          </p:cNvSpPr>
          <p:nvPr>
            <p:ph type="title"/>
          </p:nvPr>
        </p:nvSpPr>
        <p:spPr>
          <a:xfrm>
            <a:off x="457200" y="274638"/>
            <a:ext cx="8229600" cy="1143000"/>
          </a:xfrm>
        </p:spPr>
        <p:txBody>
          <a:bodyPr/>
          <a:lstStyle/>
          <a:p>
            <a:r>
              <a:rPr lang="ja-JP" altLang="en-US"/>
              <a:t>マスター タイトルの書式設定</a:t>
            </a:r>
          </a:p>
        </p:txBody>
      </p:sp>
      <p:sp>
        <p:nvSpPr>
          <p:cNvPr id="3" name="テキスト プレースホルダー 2">
            <a:extLst>
              <a:ext uri="{FF2B5EF4-FFF2-40B4-BE49-F238E27FC236}">
                <a16:creationId xmlns:a16="http://schemas.microsoft.com/office/drawing/2014/main" id="{23AE844F-26B4-4E81-92C3-CF568204B861}"/>
              </a:ext>
            </a:extLst>
          </p:cNvPr>
          <p:cNvSpPr>
            <a:spLocks noGrp="1"/>
          </p:cNvSpPr>
          <p:nvPr>
            <p:ph type="body" sz="half" idx="1"/>
          </p:nvPr>
        </p:nvSpPr>
        <p:spPr>
          <a:xfrm>
            <a:off x="457200" y="1600200"/>
            <a:ext cx="4038600" cy="452596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a:extLst>
              <a:ext uri="{FF2B5EF4-FFF2-40B4-BE49-F238E27FC236}">
                <a16:creationId xmlns:a16="http://schemas.microsoft.com/office/drawing/2014/main" id="{6B647F4B-C3B9-45B5-B7C9-92308C69C1BA}"/>
              </a:ext>
            </a:extLst>
          </p:cNvPr>
          <p:cNvSpPr>
            <a:spLocks noGrp="1"/>
          </p:cNvSpPr>
          <p:nvPr>
            <p:ph sz="half" idx="2"/>
          </p:nvPr>
        </p:nvSpPr>
        <p:spPr>
          <a:xfrm>
            <a:off x="4648200" y="1600200"/>
            <a:ext cx="4038600" cy="452596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EBCC0517-D170-473E-9A00-10C7A89E2F3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D2C66451-8A4D-4A6D-A9E9-F1701DB4E777}"/>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7" name="Rectangle 6">
            <a:extLst>
              <a:ext uri="{FF2B5EF4-FFF2-40B4-BE49-F238E27FC236}">
                <a16:creationId xmlns:a16="http://schemas.microsoft.com/office/drawing/2014/main" id="{93EC5371-0D3C-4D01-B527-3D05D31E17BA}"/>
              </a:ext>
            </a:extLst>
          </p:cNvPr>
          <p:cNvSpPr>
            <a:spLocks noGrp="1" noChangeArrowheads="1"/>
          </p:cNvSpPr>
          <p:nvPr>
            <p:ph type="sldNum" sz="quarter" idx="12"/>
          </p:nvPr>
        </p:nvSpPr>
        <p:spPr>
          <a:ln/>
        </p:spPr>
        <p:txBody>
          <a:bodyPr/>
          <a:lstStyle>
            <a:lvl1pPr>
              <a:defRPr/>
            </a:lvl1pPr>
          </a:lstStyle>
          <a:p>
            <a:pPr>
              <a:defRPr/>
            </a:pPr>
            <a:fld id="{3B317823-F453-40B7-B01F-670C16F67A70}" type="slidenum">
              <a:rPr lang="en-US" altLang="ja-JP"/>
              <a:pPr>
                <a:defRPr/>
              </a:pPr>
              <a:t>‹#›</a:t>
            </a:fld>
            <a:endParaRPr lang="en-US" altLang="ja-JP"/>
          </a:p>
        </p:txBody>
      </p:sp>
    </p:spTree>
    <p:extLst>
      <p:ext uri="{BB962C8B-B14F-4D97-AF65-F5344CB8AC3E}">
        <p14:creationId xmlns:p14="http://schemas.microsoft.com/office/powerpoint/2010/main" val="508429804"/>
      </p:ext>
    </p:extLst>
  </p:cSld>
  <p:clrMapOvr>
    <a:masterClrMapping/>
  </p:clrMapOvr>
  <p:transition>
    <p:cover dir="rd"/>
  </p:transition>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1A3D0C5F-64EC-4C99-9AC6-E907FFEAE8BB}"/>
              </a:ext>
            </a:extLst>
          </p:cNvPr>
          <p:cNvSpPr>
            <a:spLocks noGrp="1"/>
          </p:cNvSpPr>
          <p:nvPr>
            <p:ph type="title"/>
          </p:nvPr>
        </p:nvSpPr>
        <p:spPr/>
        <p:txBody>
          <a:bodyPr/>
          <a:lstStyle/>
          <a:p>
            <a:r>
              <a:rPr lang="ja-JP" altLang="en-US"/>
              <a:t>マスター タイトルの書式設定</a:t>
            </a:r>
          </a:p>
        </p:txBody>
      </p:sp>
      <p:sp>
        <p:nvSpPr>
          <p:cNvPr id="3" name="コンテンツ プレースホルダー 2">
            <a:extLst>
              <a:ext uri="{FF2B5EF4-FFF2-40B4-BE49-F238E27FC236}">
                <a16:creationId xmlns:a16="http://schemas.microsoft.com/office/drawing/2014/main" id="{6F924EFE-7150-4B4D-B66F-BEE0E58AEFA4}"/>
              </a:ext>
            </a:extLst>
          </p:cNvPr>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Rectangle 4">
            <a:extLst>
              <a:ext uri="{FF2B5EF4-FFF2-40B4-BE49-F238E27FC236}">
                <a16:creationId xmlns:a16="http://schemas.microsoft.com/office/drawing/2014/main" id="{CA5B6D1F-8922-460B-9107-CD3D6732772D}"/>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C3139E8D-1D8B-4F0D-8D79-BE8F631C4C6B}"/>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6" name="Rectangle 6">
            <a:extLst>
              <a:ext uri="{FF2B5EF4-FFF2-40B4-BE49-F238E27FC236}">
                <a16:creationId xmlns:a16="http://schemas.microsoft.com/office/drawing/2014/main" id="{3286AEE5-D867-4135-A207-472C5BD0CD33}"/>
              </a:ext>
            </a:extLst>
          </p:cNvPr>
          <p:cNvSpPr>
            <a:spLocks noGrp="1" noChangeArrowheads="1"/>
          </p:cNvSpPr>
          <p:nvPr>
            <p:ph type="sldNum" sz="quarter" idx="12"/>
          </p:nvPr>
        </p:nvSpPr>
        <p:spPr>
          <a:ln/>
        </p:spPr>
        <p:txBody>
          <a:bodyPr/>
          <a:lstStyle>
            <a:lvl1pPr>
              <a:defRPr/>
            </a:lvl1pPr>
          </a:lstStyle>
          <a:p>
            <a:pPr>
              <a:defRPr/>
            </a:pPr>
            <a:fld id="{F44078D2-3B31-4B9C-8F12-ACBCFF78A947}" type="slidenum">
              <a:rPr lang="en-US" altLang="ja-JP"/>
              <a:pPr>
                <a:defRPr/>
              </a:pPr>
              <a:t>‹#›</a:t>
            </a:fld>
            <a:endParaRPr lang="en-US" altLang="ja-JP"/>
          </a:p>
        </p:txBody>
      </p:sp>
    </p:spTree>
    <p:extLst>
      <p:ext uri="{BB962C8B-B14F-4D97-AF65-F5344CB8AC3E}">
        <p14:creationId xmlns:p14="http://schemas.microsoft.com/office/powerpoint/2010/main" val="961545385"/>
      </p:ext>
    </p:extLst>
  </p:cSld>
  <p:clrMapOvr>
    <a:masterClrMapping/>
  </p:clrMapOvr>
  <p:transition>
    <p:cover dir="rd"/>
  </p:transition>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489E57A2-D5FC-49B6-A789-AB251EF0CCF8}"/>
              </a:ext>
            </a:extLst>
          </p:cNvPr>
          <p:cNvSpPr>
            <a:spLocks noGrp="1"/>
          </p:cNvSpPr>
          <p:nvPr>
            <p:ph type="title"/>
          </p:nvPr>
        </p:nvSpPr>
        <p:spPr>
          <a:xfrm>
            <a:off x="623888" y="1709738"/>
            <a:ext cx="7886700" cy="2852737"/>
          </a:xfrm>
        </p:spPr>
        <p:txBody>
          <a:bodyPr anchor="b"/>
          <a:lstStyle>
            <a:lvl1pPr>
              <a:defRPr sz="6000"/>
            </a:lvl1pPr>
          </a:lstStyle>
          <a:p>
            <a:r>
              <a:rPr lang="ja-JP" altLang="en-US"/>
              <a:t>マスター タイトルの書式設定</a:t>
            </a:r>
          </a:p>
        </p:txBody>
      </p:sp>
      <p:sp>
        <p:nvSpPr>
          <p:cNvPr id="3" name="テキスト プレースホルダー 2">
            <a:extLst>
              <a:ext uri="{FF2B5EF4-FFF2-40B4-BE49-F238E27FC236}">
                <a16:creationId xmlns:a16="http://schemas.microsoft.com/office/drawing/2014/main" id="{5FFBF3C5-359D-4815-8A63-6FAA8DB10128}"/>
              </a:ext>
            </a:extLst>
          </p:cNvPr>
          <p:cNvSpPr>
            <a:spLocks noGrp="1"/>
          </p:cNvSpPr>
          <p:nvPr>
            <p:ph type="body" idx="1"/>
          </p:nvPr>
        </p:nvSpPr>
        <p:spPr>
          <a:xfrm>
            <a:off x="623888" y="4589463"/>
            <a:ext cx="7886700" cy="1500187"/>
          </a:xfrm>
        </p:spPr>
        <p:txBody>
          <a:bodyPr/>
          <a:lstStyle>
            <a:lvl1pPr marL="0" indent="0">
              <a:buNone/>
              <a:defRPr sz="2400"/>
            </a:lvl1pPr>
            <a:lvl2pPr marL="457200" indent="0">
              <a:buNone/>
              <a:defRPr sz="2000"/>
            </a:lvl2pPr>
            <a:lvl3pPr marL="914400" indent="0">
              <a:buNone/>
              <a:defRPr sz="18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pPr lvl="0"/>
            <a:r>
              <a:rPr lang="ja-JP" altLang="en-US"/>
              <a:t>マスター テキストの書式設定</a:t>
            </a:r>
          </a:p>
        </p:txBody>
      </p:sp>
      <p:sp>
        <p:nvSpPr>
          <p:cNvPr id="4" name="Rectangle 4">
            <a:extLst>
              <a:ext uri="{FF2B5EF4-FFF2-40B4-BE49-F238E27FC236}">
                <a16:creationId xmlns:a16="http://schemas.microsoft.com/office/drawing/2014/main" id="{CD754086-1D17-4099-A26C-14B67994DA0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5" name="Rectangle 5">
            <a:extLst>
              <a:ext uri="{FF2B5EF4-FFF2-40B4-BE49-F238E27FC236}">
                <a16:creationId xmlns:a16="http://schemas.microsoft.com/office/drawing/2014/main" id="{BF23D751-292E-4BC9-8D16-0B55ECB38C0F}"/>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6" name="Rectangle 6">
            <a:extLst>
              <a:ext uri="{FF2B5EF4-FFF2-40B4-BE49-F238E27FC236}">
                <a16:creationId xmlns:a16="http://schemas.microsoft.com/office/drawing/2014/main" id="{308D74F4-030B-45F5-9BD7-14F9A8FC7FFC}"/>
              </a:ext>
            </a:extLst>
          </p:cNvPr>
          <p:cNvSpPr>
            <a:spLocks noGrp="1" noChangeArrowheads="1"/>
          </p:cNvSpPr>
          <p:nvPr>
            <p:ph type="sldNum" sz="quarter" idx="12"/>
          </p:nvPr>
        </p:nvSpPr>
        <p:spPr>
          <a:ln/>
        </p:spPr>
        <p:txBody>
          <a:bodyPr/>
          <a:lstStyle>
            <a:lvl1pPr>
              <a:defRPr/>
            </a:lvl1pPr>
          </a:lstStyle>
          <a:p>
            <a:pPr>
              <a:defRPr/>
            </a:pPr>
            <a:fld id="{D4D22EB6-F758-4087-AD12-ED16DB358DE1}" type="slidenum">
              <a:rPr lang="en-US" altLang="ja-JP"/>
              <a:pPr>
                <a:defRPr/>
              </a:pPr>
              <a:t>‹#›</a:t>
            </a:fld>
            <a:endParaRPr lang="en-US" altLang="ja-JP"/>
          </a:p>
        </p:txBody>
      </p:sp>
    </p:spTree>
    <p:extLst>
      <p:ext uri="{BB962C8B-B14F-4D97-AF65-F5344CB8AC3E}">
        <p14:creationId xmlns:p14="http://schemas.microsoft.com/office/powerpoint/2010/main" val="2208466397"/>
      </p:ext>
    </p:extLst>
  </p:cSld>
  <p:clrMapOvr>
    <a:masterClrMapping/>
  </p:clrMapOvr>
  <p:transition>
    <p:cover dir="rd"/>
  </p:transition>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5517847C-E263-4141-9C10-96DB2BCB357D}"/>
              </a:ext>
            </a:extLst>
          </p:cNvPr>
          <p:cNvSpPr>
            <a:spLocks noGrp="1"/>
          </p:cNvSpPr>
          <p:nvPr>
            <p:ph type="title"/>
          </p:nvPr>
        </p:nvSpPr>
        <p:spPr/>
        <p:txBody>
          <a:bodyPr/>
          <a:lstStyle/>
          <a:p>
            <a:r>
              <a:rPr lang="ja-JP" altLang="en-US"/>
              <a:t>マスター タイトルの書式設定</a:t>
            </a:r>
          </a:p>
        </p:txBody>
      </p:sp>
      <p:sp>
        <p:nvSpPr>
          <p:cNvPr id="3" name="コンテンツ プレースホルダー 2">
            <a:extLst>
              <a:ext uri="{FF2B5EF4-FFF2-40B4-BE49-F238E27FC236}">
                <a16:creationId xmlns:a16="http://schemas.microsoft.com/office/drawing/2014/main" id="{04E74D62-E471-4C62-BBB9-D813FC8D3737}"/>
              </a:ext>
            </a:extLst>
          </p:cNvPr>
          <p:cNvSpPr>
            <a:spLocks noGrp="1"/>
          </p:cNvSpPr>
          <p:nvPr>
            <p:ph sz="half" idx="1"/>
          </p:nvPr>
        </p:nvSpPr>
        <p:spPr>
          <a:xfrm>
            <a:off x="457200" y="1600200"/>
            <a:ext cx="4038600" cy="452596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コンテンツ プレースホルダー 3">
            <a:extLst>
              <a:ext uri="{FF2B5EF4-FFF2-40B4-BE49-F238E27FC236}">
                <a16:creationId xmlns:a16="http://schemas.microsoft.com/office/drawing/2014/main" id="{185C883B-3821-4446-A129-4070FE425138}"/>
              </a:ext>
            </a:extLst>
          </p:cNvPr>
          <p:cNvSpPr>
            <a:spLocks noGrp="1"/>
          </p:cNvSpPr>
          <p:nvPr>
            <p:ph sz="half" idx="2"/>
          </p:nvPr>
        </p:nvSpPr>
        <p:spPr>
          <a:xfrm>
            <a:off x="4648200" y="1600200"/>
            <a:ext cx="4038600" cy="452596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Rectangle 4">
            <a:extLst>
              <a:ext uri="{FF2B5EF4-FFF2-40B4-BE49-F238E27FC236}">
                <a16:creationId xmlns:a16="http://schemas.microsoft.com/office/drawing/2014/main" id="{CB68D438-481E-4D29-B332-665CCF9B86A0}"/>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6683ECD3-3F4A-44AC-BD79-7B788CEB3F14}"/>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7" name="Rectangle 6">
            <a:extLst>
              <a:ext uri="{FF2B5EF4-FFF2-40B4-BE49-F238E27FC236}">
                <a16:creationId xmlns:a16="http://schemas.microsoft.com/office/drawing/2014/main" id="{9EC62530-9542-44C6-841B-E8507AE8F022}"/>
              </a:ext>
            </a:extLst>
          </p:cNvPr>
          <p:cNvSpPr>
            <a:spLocks noGrp="1" noChangeArrowheads="1"/>
          </p:cNvSpPr>
          <p:nvPr>
            <p:ph type="sldNum" sz="quarter" idx="12"/>
          </p:nvPr>
        </p:nvSpPr>
        <p:spPr>
          <a:ln/>
        </p:spPr>
        <p:txBody>
          <a:bodyPr/>
          <a:lstStyle>
            <a:lvl1pPr>
              <a:defRPr/>
            </a:lvl1pPr>
          </a:lstStyle>
          <a:p>
            <a:pPr>
              <a:defRPr/>
            </a:pPr>
            <a:fld id="{75E161A9-B5E5-42B2-AC0A-648EC72FDA24}" type="slidenum">
              <a:rPr lang="en-US" altLang="ja-JP"/>
              <a:pPr>
                <a:defRPr/>
              </a:pPr>
              <a:t>‹#›</a:t>
            </a:fld>
            <a:endParaRPr lang="en-US" altLang="ja-JP"/>
          </a:p>
        </p:txBody>
      </p:sp>
    </p:spTree>
    <p:extLst>
      <p:ext uri="{BB962C8B-B14F-4D97-AF65-F5344CB8AC3E}">
        <p14:creationId xmlns:p14="http://schemas.microsoft.com/office/powerpoint/2010/main" val="51785144"/>
      </p:ext>
    </p:extLst>
  </p:cSld>
  <p:clrMapOvr>
    <a:masterClrMapping/>
  </p:clrMapOvr>
  <p:transition>
    <p:cover dir="rd"/>
  </p:transition>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32287F24-3AF2-4E08-B5AD-67FC40742726}"/>
              </a:ext>
            </a:extLst>
          </p:cNvPr>
          <p:cNvSpPr>
            <a:spLocks noGrp="1"/>
          </p:cNvSpPr>
          <p:nvPr>
            <p:ph type="title"/>
          </p:nvPr>
        </p:nvSpPr>
        <p:spPr>
          <a:xfrm>
            <a:off x="630238" y="365125"/>
            <a:ext cx="7886700" cy="1325563"/>
          </a:xfrm>
        </p:spPr>
        <p:txBody>
          <a:bodyPr/>
          <a:lstStyle/>
          <a:p>
            <a:r>
              <a:rPr lang="ja-JP" altLang="en-US"/>
              <a:t>マスター タイトルの書式設定</a:t>
            </a:r>
          </a:p>
        </p:txBody>
      </p:sp>
      <p:sp>
        <p:nvSpPr>
          <p:cNvPr id="3" name="テキスト プレースホルダー 2">
            <a:extLst>
              <a:ext uri="{FF2B5EF4-FFF2-40B4-BE49-F238E27FC236}">
                <a16:creationId xmlns:a16="http://schemas.microsoft.com/office/drawing/2014/main" id="{D9AE666C-963C-4317-98EF-3C873F618EA7}"/>
              </a:ext>
            </a:extLst>
          </p:cNvPr>
          <p:cNvSpPr>
            <a:spLocks noGrp="1"/>
          </p:cNvSpPr>
          <p:nvPr>
            <p:ph type="body" idx="1"/>
          </p:nvPr>
        </p:nvSpPr>
        <p:spPr>
          <a:xfrm>
            <a:off x="630238" y="1681163"/>
            <a:ext cx="386873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コンテンツ プレースホルダー 3">
            <a:extLst>
              <a:ext uri="{FF2B5EF4-FFF2-40B4-BE49-F238E27FC236}">
                <a16:creationId xmlns:a16="http://schemas.microsoft.com/office/drawing/2014/main" id="{E92FFE99-2B83-46B9-8860-EF3DD6AB6B93}"/>
              </a:ext>
            </a:extLst>
          </p:cNvPr>
          <p:cNvSpPr>
            <a:spLocks noGrp="1"/>
          </p:cNvSpPr>
          <p:nvPr>
            <p:ph sz="half" idx="2"/>
          </p:nvPr>
        </p:nvSpPr>
        <p:spPr>
          <a:xfrm>
            <a:off x="630238" y="2505075"/>
            <a:ext cx="3868737"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5" name="テキスト プレースホルダー 4">
            <a:extLst>
              <a:ext uri="{FF2B5EF4-FFF2-40B4-BE49-F238E27FC236}">
                <a16:creationId xmlns:a16="http://schemas.microsoft.com/office/drawing/2014/main" id="{5EF10084-EFD0-48C5-AF59-2EFFDB569FAF}"/>
              </a:ext>
            </a:extLst>
          </p:cNvPr>
          <p:cNvSpPr>
            <a:spLocks noGrp="1"/>
          </p:cNvSpPr>
          <p:nvPr>
            <p:ph type="body" sz="quarter" idx="3"/>
          </p:nvPr>
        </p:nvSpPr>
        <p:spPr>
          <a:xfrm>
            <a:off x="4629150" y="1681163"/>
            <a:ext cx="38877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コンテンツ プレースホルダー 5">
            <a:extLst>
              <a:ext uri="{FF2B5EF4-FFF2-40B4-BE49-F238E27FC236}">
                <a16:creationId xmlns:a16="http://schemas.microsoft.com/office/drawing/2014/main" id="{7DD743F5-CBD7-4B8C-A938-8BA6448262F2}"/>
              </a:ext>
            </a:extLst>
          </p:cNvPr>
          <p:cNvSpPr>
            <a:spLocks noGrp="1"/>
          </p:cNvSpPr>
          <p:nvPr>
            <p:ph sz="quarter" idx="4"/>
          </p:nvPr>
        </p:nvSpPr>
        <p:spPr>
          <a:xfrm>
            <a:off x="4629150" y="2505075"/>
            <a:ext cx="3887788"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7" name="Rectangle 4">
            <a:extLst>
              <a:ext uri="{FF2B5EF4-FFF2-40B4-BE49-F238E27FC236}">
                <a16:creationId xmlns:a16="http://schemas.microsoft.com/office/drawing/2014/main" id="{14C724FF-E5A2-4B60-895D-11BBEDEBDCD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8" name="Rectangle 5">
            <a:extLst>
              <a:ext uri="{FF2B5EF4-FFF2-40B4-BE49-F238E27FC236}">
                <a16:creationId xmlns:a16="http://schemas.microsoft.com/office/drawing/2014/main" id="{E090F946-BE7B-4BFD-ACEE-2754D687DAE7}"/>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9" name="Rectangle 6">
            <a:extLst>
              <a:ext uri="{FF2B5EF4-FFF2-40B4-BE49-F238E27FC236}">
                <a16:creationId xmlns:a16="http://schemas.microsoft.com/office/drawing/2014/main" id="{2854C9A1-2075-43DE-9D63-2B06D53A936A}"/>
              </a:ext>
            </a:extLst>
          </p:cNvPr>
          <p:cNvSpPr>
            <a:spLocks noGrp="1" noChangeArrowheads="1"/>
          </p:cNvSpPr>
          <p:nvPr>
            <p:ph type="sldNum" sz="quarter" idx="12"/>
          </p:nvPr>
        </p:nvSpPr>
        <p:spPr>
          <a:ln/>
        </p:spPr>
        <p:txBody>
          <a:bodyPr/>
          <a:lstStyle>
            <a:lvl1pPr>
              <a:defRPr/>
            </a:lvl1pPr>
          </a:lstStyle>
          <a:p>
            <a:pPr>
              <a:defRPr/>
            </a:pPr>
            <a:fld id="{19ACAEF5-2559-4B18-AC6B-FEC953AF17B1}" type="slidenum">
              <a:rPr lang="en-US" altLang="ja-JP"/>
              <a:pPr>
                <a:defRPr/>
              </a:pPr>
              <a:t>‹#›</a:t>
            </a:fld>
            <a:endParaRPr lang="en-US" altLang="ja-JP"/>
          </a:p>
        </p:txBody>
      </p:sp>
    </p:spTree>
    <p:extLst>
      <p:ext uri="{BB962C8B-B14F-4D97-AF65-F5344CB8AC3E}">
        <p14:creationId xmlns:p14="http://schemas.microsoft.com/office/powerpoint/2010/main" val="3694088920"/>
      </p:ext>
    </p:extLst>
  </p:cSld>
  <p:clrMapOvr>
    <a:masterClrMapping/>
  </p:clrMapOvr>
  <p:transition>
    <p:cover dir="rd"/>
  </p:transition>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C354D071-EF92-4E27-88CD-C6297C7C92E4}"/>
              </a:ext>
            </a:extLst>
          </p:cNvPr>
          <p:cNvSpPr>
            <a:spLocks noGrp="1"/>
          </p:cNvSpPr>
          <p:nvPr>
            <p:ph type="title"/>
          </p:nvPr>
        </p:nvSpPr>
        <p:spPr/>
        <p:txBody>
          <a:bodyPr/>
          <a:lstStyle/>
          <a:p>
            <a:r>
              <a:rPr lang="ja-JP" altLang="en-US"/>
              <a:t>マスター タイトルの書式設定</a:t>
            </a:r>
          </a:p>
        </p:txBody>
      </p:sp>
      <p:sp>
        <p:nvSpPr>
          <p:cNvPr id="3" name="Rectangle 4">
            <a:extLst>
              <a:ext uri="{FF2B5EF4-FFF2-40B4-BE49-F238E27FC236}">
                <a16:creationId xmlns:a16="http://schemas.microsoft.com/office/drawing/2014/main" id="{618FC111-9F0F-4C31-9296-4C63B3DB2AC0}"/>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4" name="Rectangle 5">
            <a:extLst>
              <a:ext uri="{FF2B5EF4-FFF2-40B4-BE49-F238E27FC236}">
                <a16:creationId xmlns:a16="http://schemas.microsoft.com/office/drawing/2014/main" id="{5A0BEA04-B3D5-48E8-B772-6B07A0749DE8}"/>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5" name="Rectangle 6">
            <a:extLst>
              <a:ext uri="{FF2B5EF4-FFF2-40B4-BE49-F238E27FC236}">
                <a16:creationId xmlns:a16="http://schemas.microsoft.com/office/drawing/2014/main" id="{A97768E1-5E45-4D46-99B8-BCCDA84E08A2}"/>
              </a:ext>
            </a:extLst>
          </p:cNvPr>
          <p:cNvSpPr>
            <a:spLocks noGrp="1" noChangeArrowheads="1"/>
          </p:cNvSpPr>
          <p:nvPr>
            <p:ph type="sldNum" sz="quarter" idx="12"/>
          </p:nvPr>
        </p:nvSpPr>
        <p:spPr>
          <a:ln/>
        </p:spPr>
        <p:txBody>
          <a:bodyPr/>
          <a:lstStyle>
            <a:lvl1pPr>
              <a:defRPr/>
            </a:lvl1pPr>
          </a:lstStyle>
          <a:p>
            <a:pPr>
              <a:defRPr/>
            </a:pPr>
            <a:fld id="{0D9CA27F-762A-41FA-B622-D8804567DD7D}" type="slidenum">
              <a:rPr lang="en-US" altLang="ja-JP"/>
              <a:pPr>
                <a:defRPr/>
              </a:pPr>
              <a:t>‹#›</a:t>
            </a:fld>
            <a:endParaRPr lang="en-US" altLang="ja-JP"/>
          </a:p>
        </p:txBody>
      </p:sp>
    </p:spTree>
    <p:extLst>
      <p:ext uri="{BB962C8B-B14F-4D97-AF65-F5344CB8AC3E}">
        <p14:creationId xmlns:p14="http://schemas.microsoft.com/office/powerpoint/2010/main" val="2818750968"/>
      </p:ext>
    </p:extLst>
  </p:cSld>
  <p:clrMapOvr>
    <a:masterClrMapping/>
  </p:clrMapOvr>
  <p:transition>
    <p:cover dir="rd"/>
  </p:transition>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Rectangle 4">
            <a:extLst>
              <a:ext uri="{FF2B5EF4-FFF2-40B4-BE49-F238E27FC236}">
                <a16:creationId xmlns:a16="http://schemas.microsoft.com/office/drawing/2014/main" id="{46FE25FC-60A8-4162-BC68-46A11262B8F6}"/>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3" name="Rectangle 5">
            <a:extLst>
              <a:ext uri="{FF2B5EF4-FFF2-40B4-BE49-F238E27FC236}">
                <a16:creationId xmlns:a16="http://schemas.microsoft.com/office/drawing/2014/main" id="{9249103C-4816-4578-8624-3FD22C6795DE}"/>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4" name="Rectangle 6">
            <a:extLst>
              <a:ext uri="{FF2B5EF4-FFF2-40B4-BE49-F238E27FC236}">
                <a16:creationId xmlns:a16="http://schemas.microsoft.com/office/drawing/2014/main" id="{C2F8631D-23B2-415E-B2F7-092482525391}"/>
              </a:ext>
            </a:extLst>
          </p:cNvPr>
          <p:cNvSpPr>
            <a:spLocks noGrp="1" noChangeArrowheads="1"/>
          </p:cNvSpPr>
          <p:nvPr>
            <p:ph type="sldNum" sz="quarter" idx="12"/>
          </p:nvPr>
        </p:nvSpPr>
        <p:spPr>
          <a:ln/>
        </p:spPr>
        <p:txBody>
          <a:bodyPr/>
          <a:lstStyle>
            <a:lvl1pPr>
              <a:defRPr/>
            </a:lvl1pPr>
          </a:lstStyle>
          <a:p>
            <a:pPr>
              <a:defRPr/>
            </a:pPr>
            <a:fld id="{F4CC6F75-079D-410C-AFB5-A158CF41C4D0}" type="slidenum">
              <a:rPr lang="en-US" altLang="ja-JP"/>
              <a:pPr>
                <a:defRPr/>
              </a:pPr>
              <a:t>‹#›</a:t>
            </a:fld>
            <a:endParaRPr lang="en-US" altLang="ja-JP"/>
          </a:p>
        </p:txBody>
      </p:sp>
    </p:spTree>
    <p:extLst>
      <p:ext uri="{BB962C8B-B14F-4D97-AF65-F5344CB8AC3E}">
        <p14:creationId xmlns:p14="http://schemas.microsoft.com/office/powerpoint/2010/main" val="456006321"/>
      </p:ext>
    </p:extLst>
  </p:cSld>
  <p:clrMapOvr>
    <a:masterClrMapping/>
  </p:clrMapOvr>
  <p:transition>
    <p:cover dir="rd"/>
  </p:transition>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B5A6FCE5-47BE-438D-8739-6CA70049216A}"/>
              </a:ext>
            </a:extLst>
          </p:cNvPr>
          <p:cNvSpPr>
            <a:spLocks noGrp="1"/>
          </p:cNvSpPr>
          <p:nvPr>
            <p:ph type="title"/>
          </p:nvPr>
        </p:nvSpPr>
        <p:spPr>
          <a:xfrm>
            <a:off x="630238" y="457200"/>
            <a:ext cx="2949575" cy="1600200"/>
          </a:xfrm>
        </p:spPr>
        <p:txBody>
          <a:bodyPr anchor="b"/>
          <a:lstStyle>
            <a:lvl1pPr>
              <a:defRPr sz="3200"/>
            </a:lvl1pPr>
          </a:lstStyle>
          <a:p>
            <a:r>
              <a:rPr lang="ja-JP" altLang="en-US"/>
              <a:t>マスター タイトルの書式設定</a:t>
            </a:r>
          </a:p>
        </p:txBody>
      </p:sp>
      <p:sp>
        <p:nvSpPr>
          <p:cNvPr id="3" name="コンテンツ プレースホルダー 2">
            <a:extLst>
              <a:ext uri="{FF2B5EF4-FFF2-40B4-BE49-F238E27FC236}">
                <a16:creationId xmlns:a16="http://schemas.microsoft.com/office/drawing/2014/main" id="{E2C59DB0-C41F-41A1-BB10-29B91A61DEE8}"/>
              </a:ext>
            </a:extLst>
          </p:cNvPr>
          <p:cNvSpPr>
            <a:spLocks noGrp="1"/>
          </p:cNvSpPr>
          <p:nvPr>
            <p:ph idx="1"/>
          </p:nvPr>
        </p:nvSpPr>
        <p:spPr>
          <a:xfrm>
            <a:off x="3887788" y="987425"/>
            <a:ext cx="462915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4" name="テキスト プレースホルダー 3">
            <a:extLst>
              <a:ext uri="{FF2B5EF4-FFF2-40B4-BE49-F238E27FC236}">
                <a16:creationId xmlns:a16="http://schemas.microsoft.com/office/drawing/2014/main" id="{31B267B8-39B7-4AB0-9282-22335CD2A556}"/>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Rectangle 4">
            <a:extLst>
              <a:ext uri="{FF2B5EF4-FFF2-40B4-BE49-F238E27FC236}">
                <a16:creationId xmlns:a16="http://schemas.microsoft.com/office/drawing/2014/main" id="{96A61A66-8235-44D9-9942-4876ADB2FFA8}"/>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C354E506-FDA8-4B28-A21B-A3A4163ECA95}"/>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7" name="Rectangle 6">
            <a:extLst>
              <a:ext uri="{FF2B5EF4-FFF2-40B4-BE49-F238E27FC236}">
                <a16:creationId xmlns:a16="http://schemas.microsoft.com/office/drawing/2014/main" id="{2C08377F-7D08-4BA0-B7CD-4DC1314BB70E}"/>
              </a:ext>
            </a:extLst>
          </p:cNvPr>
          <p:cNvSpPr>
            <a:spLocks noGrp="1" noChangeArrowheads="1"/>
          </p:cNvSpPr>
          <p:nvPr>
            <p:ph type="sldNum" sz="quarter" idx="12"/>
          </p:nvPr>
        </p:nvSpPr>
        <p:spPr>
          <a:ln/>
        </p:spPr>
        <p:txBody>
          <a:bodyPr/>
          <a:lstStyle>
            <a:lvl1pPr>
              <a:defRPr/>
            </a:lvl1pPr>
          </a:lstStyle>
          <a:p>
            <a:pPr>
              <a:defRPr/>
            </a:pPr>
            <a:fld id="{39B1A88C-8739-405A-A47D-D7B38C093B08}" type="slidenum">
              <a:rPr lang="en-US" altLang="ja-JP"/>
              <a:pPr>
                <a:defRPr/>
              </a:pPr>
              <a:t>‹#›</a:t>
            </a:fld>
            <a:endParaRPr lang="en-US" altLang="ja-JP"/>
          </a:p>
        </p:txBody>
      </p:sp>
    </p:spTree>
    <p:extLst>
      <p:ext uri="{BB962C8B-B14F-4D97-AF65-F5344CB8AC3E}">
        <p14:creationId xmlns:p14="http://schemas.microsoft.com/office/powerpoint/2010/main" val="3211440745"/>
      </p:ext>
    </p:extLst>
  </p:cSld>
  <p:clrMapOvr>
    <a:masterClrMapping/>
  </p:clrMapOvr>
  <p:transition>
    <p:cover dir="rd"/>
  </p:transition>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7A4D3CCE-E907-4317-967E-84A6FDED2827}"/>
              </a:ext>
            </a:extLst>
          </p:cNvPr>
          <p:cNvSpPr>
            <a:spLocks noGrp="1"/>
          </p:cNvSpPr>
          <p:nvPr>
            <p:ph type="title"/>
          </p:nvPr>
        </p:nvSpPr>
        <p:spPr>
          <a:xfrm>
            <a:off x="630238" y="457200"/>
            <a:ext cx="2949575" cy="1600200"/>
          </a:xfrm>
        </p:spPr>
        <p:txBody>
          <a:bodyPr anchor="b"/>
          <a:lstStyle>
            <a:lvl1pPr>
              <a:defRPr sz="3200"/>
            </a:lvl1pPr>
          </a:lstStyle>
          <a:p>
            <a:r>
              <a:rPr lang="ja-JP" altLang="en-US"/>
              <a:t>マスター タイトルの書式設定</a:t>
            </a:r>
          </a:p>
        </p:txBody>
      </p:sp>
      <p:sp>
        <p:nvSpPr>
          <p:cNvPr id="3" name="図プレースホルダー 2">
            <a:extLst>
              <a:ext uri="{FF2B5EF4-FFF2-40B4-BE49-F238E27FC236}">
                <a16:creationId xmlns:a16="http://schemas.microsoft.com/office/drawing/2014/main" id="{36C04056-AC9C-4464-8AE3-E9B0FAD552FC}"/>
              </a:ext>
            </a:extLst>
          </p:cNvPr>
          <p:cNvSpPr>
            <a:spLocks noGrp="1"/>
          </p:cNvSpPr>
          <p:nvPr>
            <p:ph type="pic" idx="1"/>
          </p:nvPr>
        </p:nvSpPr>
        <p:spPr>
          <a:xfrm>
            <a:off x="3887788" y="987425"/>
            <a:ext cx="462915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ja-JP" altLang="en-US" noProof="0"/>
          </a:p>
        </p:txBody>
      </p:sp>
      <p:sp>
        <p:nvSpPr>
          <p:cNvPr id="4" name="テキスト プレースホルダー 3">
            <a:extLst>
              <a:ext uri="{FF2B5EF4-FFF2-40B4-BE49-F238E27FC236}">
                <a16:creationId xmlns:a16="http://schemas.microsoft.com/office/drawing/2014/main" id="{15197C01-B9D5-41E4-A963-B9093A8446E1}"/>
              </a:ext>
            </a:extLst>
          </p:cNvPr>
          <p:cNvSpPr>
            <a:spLocks noGrp="1"/>
          </p:cNvSpPr>
          <p:nvPr>
            <p:ph type="body" sz="half" idx="2"/>
          </p:nvPr>
        </p:nvSpPr>
        <p:spPr>
          <a:xfrm>
            <a:off x="630238" y="2057400"/>
            <a:ext cx="2949575"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Rectangle 4">
            <a:extLst>
              <a:ext uri="{FF2B5EF4-FFF2-40B4-BE49-F238E27FC236}">
                <a16:creationId xmlns:a16="http://schemas.microsoft.com/office/drawing/2014/main" id="{05E66D35-9F2F-416E-B1AF-C766C4401189}"/>
              </a:ext>
            </a:extLst>
          </p:cNvPr>
          <p:cNvSpPr>
            <a:spLocks noGrp="1" noChangeArrowheads="1"/>
          </p:cNvSpPr>
          <p:nvPr>
            <p:ph type="dt" sz="half" idx="10"/>
          </p:nvPr>
        </p:nvSpPr>
        <p:spPr>
          <a:ln/>
        </p:spPr>
        <p:txBody>
          <a:bodyPr/>
          <a:lstStyle>
            <a:lvl1pPr>
              <a:defRPr/>
            </a:lvl1pPr>
          </a:lstStyle>
          <a:p>
            <a:pPr>
              <a:defRPr/>
            </a:pPr>
            <a:endParaRPr lang="en-US" altLang="ja-JP"/>
          </a:p>
        </p:txBody>
      </p:sp>
      <p:sp>
        <p:nvSpPr>
          <p:cNvPr id="6" name="Rectangle 5">
            <a:extLst>
              <a:ext uri="{FF2B5EF4-FFF2-40B4-BE49-F238E27FC236}">
                <a16:creationId xmlns:a16="http://schemas.microsoft.com/office/drawing/2014/main" id="{97E7C7FD-8300-47AC-8433-C38DDBD4A2FA}"/>
              </a:ext>
            </a:extLst>
          </p:cNvPr>
          <p:cNvSpPr>
            <a:spLocks noGrp="1" noChangeArrowheads="1"/>
          </p:cNvSpPr>
          <p:nvPr>
            <p:ph type="ftr" sz="quarter" idx="11"/>
          </p:nvPr>
        </p:nvSpPr>
        <p:spPr>
          <a:ln/>
        </p:spPr>
        <p:txBody>
          <a:bodyPr/>
          <a:lstStyle>
            <a:lvl1pPr>
              <a:defRPr/>
            </a:lvl1pPr>
          </a:lstStyle>
          <a:p>
            <a:pPr>
              <a:defRPr/>
            </a:pPr>
            <a:r>
              <a:rPr lang="ja-JP" altLang="en-US"/>
              <a:t>インターソフト技術セミナー</a:t>
            </a:r>
            <a:endParaRPr lang="en-US" altLang="ja-JP"/>
          </a:p>
        </p:txBody>
      </p:sp>
      <p:sp>
        <p:nvSpPr>
          <p:cNvPr id="7" name="Rectangle 6">
            <a:extLst>
              <a:ext uri="{FF2B5EF4-FFF2-40B4-BE49-F238E27FC236}">
                <a16:creationId xmlns:a16="http://schemas.microsoft.com/office/drawing/2014/main" id="{AB1DC7D4-1E36-4795-8026-E83795983C03}"/>
              </a:ext>
            </a:extLst>
          </p:cNvPr>
          <p:cNvSpPr>
            <a:spLocks noGrp="1" noChangeArrowheads="1"/>
          </p:cNvSpPr>
          <p:nvPr>
            <p:ph type="sldNum" sz="quarter" idx="12"/>
          </p:nvPr>
        </p:nvSpPr>
        <p:spPr>
          <a:ln/>
        </p:spPr>
        <p:txBody>
          <a:bodyPr/>
          <a:lstStyle>
            <a:lvl1pPr>
              <a:defRPr/>
            </a:lvl1pPr>
          </a:lstStyle>
          <a:p>
            <a:pPr>
              <a:defRPr/>
            </a:pPr>
            <a:fld id="{141555D5-733B-40B6-8B21-52FBEB3580F7}" type="slidenum">
              <a:rPr lang="en-US" altLang="ja-JP"/>
              <a:pPr>
                <a:defRPr/>
              </a:pPr>
              <a:t>‹#›</a:t>
            </a:fld>
            <a:endParaRPr lang="en-US" altLang="ja-JP"/>
          </a:p>
        </p:txBody>
      </p:sp>
    </p:spTree>
    <p:extLst>
      <p:ext uri="{BB962C8B-B14F-4D97-AF65-F5344CB8AC3E}">
        <p14:creationId xmlns:p14="http://schemas.microsoft.com/office/powerpoint/2010/main" val="2638483410"/>
      </p:ext>
    </p:extLst>
  </p:cSld>
  <p:clrMapOvr>
    <a:masterClrMapping/>
  </p:clrMapOvr>
  <p:transition>
    <p:cover dir="rd"/>
  </p:transition>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026" name="Rectangle 2">
            <a:extLst>
              <a:ext uri="{FF2B5EF4-FFF2-40B4-BE49-F238E27FC236}">
                <a16:creationId xmlns:a16="http://schemas.microsoft.com/office/drawing/2014/main" id="{50FC1A75-49F5-481F-AE22-0A7BD5C66472}"/>
              </a:ext>
            </a:extLst>
          </p:cNvPr>
          <p:cNvSpPr>
            <a:spLocks noGrp="1" noChangeArrowheads="1"/>
          </p:cNvSpPr>
          <p:nvPr>
            <p:ph type="title"/>
          </p:nvPr>
        </p:nvSpPr>
        <p:spPr bwMode="auto">
          <a:xfrm>
            <a:off x="457200" y="274638"/>
            <a:ext cx="8229600" cy="11430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ctr" anchorCtr="0" compatLnSpc="1">
            <a:prstTxWarp prst="textNoShape">
              <a:avLst/>
            </a:prstTxWarp>
          </a:bodyPr>
          <a:lstStyle/>
          <a:p>
            <a:pPr lvl="0"/>
            <a:r>
              <a:rPr lang="ja-JP" altLang="en-US"/>
              <a:t>マスタ タイトルの書式設定</a:t>
            </a:r>
          </a:p>
        </p:txBody>
      </p:sp>
      <p:sp>
        <p:nvSpPr>
          <p:cNvPr id="1027" name="Rectangle 3">
            <a:extLst>
              <a:ext uri="{FF2B5EF4-FFF2-40B4-BE49-F238E27FC236}">
                <a16:creationId xmlns:a16="http://schemas.microsoft.com/office/drawing/2014/main" id="{14E14130-1C27-4268-9F19-847C227E685C}"/>
              </a:ext>
            </a:extLst>
          </p:cNvPr>
          <p:cNvSpPr>
            <a:spLocks noGrp="1" noChangeArrowheads="1"/>
          </p:cNvSpPr>
          <p:nvPr>
            <p:ph type="body" idx="1"/>
          </p:nvPr>
        </p:nvSpPr>
        <p:spPr bwMode="auto">
          <a:xfrm>
            <a:off x="457200" y="1600200"/>
            <a:ext cx="8229600" cy="4525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p>
            <a:pPr lvl="0"/>
            <a:r>
              <a:rPr lang="ja-JP" altLang="en-US"/>
              <a:t>マスタ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p>
        </p:txBody>
      </p:sp>
      <p:sp>
        <p:nvSpPr>
          <p:cNvPr id="1028" name="Rectangle 4">
            <a:extLst>
              <a:ext uri="{FF2B5EF4-FFF2-40B4-BE49-F238E27FC236}">
                <a16:creationId xmlns:a16="http://schemas.microsoft.com/office/drawing/2014/main" id="{D013461C-A942-4CEB-8A78-624D23E0691C}"/>
              </a:ext>
            </a:extLst>
          </p:cNvPr>
          <p:cNvSpPr>
            <a:spLocks noGrp="1" noChangeArrowheads="1"/>
          </p:cNvSpPr>
          <p:nvPr>
            <p:ph type="dt" sz="half" idx="2"/>
          </p:nvPr>
        </p:nvSpPr>
        <p:spPr bwMode="auto">
          <a:xfrm>
            <a:off x="457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eaLnBrk="1" hangingPunct="1">
              <a:defRPr sz="1400" b="0"/>
            </a:lvl1pPr>
          </a:lstStyle>
          <a:p>
            <a:pPr>
              <a:defRPr/>
            </a:pPr>
            <a:endParaRPr lang="en-US" altLang="ja-JP"/>
          </a:p>
        </p:txBody>
      </p:sp>
      <p:sp>
        <p:nvSpPr>
          <p:cNvPr id="1029" name="Rectangle 5">
            <a:extLst>
              <a:ext uri="{FF2B5EF4-FFF2-40B4-BE49-F238E27FC236}">
                <a16:creationId xmlns:a16="http://schemas.microsoft.com/office/drawing/2014/main" id="{7F53FBB9-8F96-492D-9394-37AC609E7C62}"/>
              </a:ext>
            </a:extLst>
          </p:cNvPr>
          <p:cNvSpPr>
            <a:spLocks noGrp="1" noChangeArrowheads="1"/>
          </p:cNvSpPr>
          <p:nvPr>
            <p:ph type="ftr" sz="quarter" idx="3"/>
          </p:nvPr>
        </p:nvSpPr>
        <p:spPr bwMode="auto">
          <a:xfrm>
            <a:off x="3124200" y="6245225"/>
            <a:ext cx="2895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ctr" eaLnBrk="1" hangingPunct="1">
              <a:defRPr sz="1400" b="0"/>
            </a:lvl1pPr>
          </a:lstStyle>
          <a:p>
            <a:pPr>
              <a:defRPr/>
            </a:pPr>
            <a:r>
              <a:rPr lang="ja-JP" altLang="en-US"/>
              <a:t>インターソフト技術セミナー</a:t>
            </a:r>
            <a:endParaRPr lang="en-US" altLang="ja-JP"/>
          </a:p>
        </p:txBody>
      </p:sp>
      <p:sp>
        <p:nvSpPr>
          <p:cNvPr id="1030" name="Rectangle 6">
            <a:extLst>
              <a:ext uri="{FF2B5EF4-FFF2-40B4-BE49-F238E27FC236}">
                <a16:creationId xmlns:a16="http://schemas.microsoft.com/office/drawing/2014/main" id="{359B611F-4198-4BEC-8909-F04D422DBCD8}"/>
              </a:ext>
            </a:extLst>
          </p:cNvPr>
          <p:cNvSpPr>
            <a:spLocks noGrp="1" noChangeArrowheads="1"/>
          </p:cNvSpPr>
          <p:nvPr>
            <p:ph type="sldNum" sz="quarter" idx="4"/>
          </p:nvPr>
        </p:nvSpPr>
        <p:spPr bwMode="auto">
          <a:xfrm>
            <a:off x="6553200" y="6245225"/>
            <a:ext cx="2133600" cy="476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40" tIns="45720" rIns="91440" bIns="45720" numCol="1" anchor="t" anchorCtr="0" compatLnSpc="1">
            <a:prstTxWarp prst="textNoShape">
              <a:avLst/>
            </a:prstTxWarp>
          </a:bodyPr>
          <a:lstStyle>
            <a:lvl1pPr algn="r" eaLnBrk="1" hangingPunct="1">
              <a:defRPr sz="1400" b="0"/>
            </a:lvl1pPr>
          </a:lstStyle>
          <a:p>
            <a:pPr>
              <a:defRPr/>
            </a:pPr>
            <a:fld id="{1EF2115C-FEDC-4A2A-9FCC-61B4DD4F8465}" type="slidenum">
              <a:rPr lang="en-US" altLang="ja-JP"/>
              <a:pPr>
                <a:defRPr/>
              </a:pPr>
              <a:t>‹#›</a:t>
            </a:fld>
            <a:endParaRPr lang="en-US" altLang="ja-JP"/>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 id="2147483660" r:id="rId12"/>
  </p:sldLayoutIdLst>
  <p:transition>
    <p:cover dir="rd"/>
  </p:transition>
  <p:hf hdr="0" dt="0"/>
  <p:txStyles>
    <p:titleStyle>
      <a:lvl1pPr algn="ctr" rtl="0" eaLnBrk="0" fontAlgn="base" hangingPunct="0">
        <a:spcBef>
          <a:spcPct val="0"/>
        </a:spcBef>
        <a:spcAft>
          <a:spcPct val="0"/>
        </a:spcAft>
        <a:defRPr kumimoji="1" sz="4400" kern="1200">
          <a:solidFill>
            <a:schemeClr val="tx2"/>
          </a:solidFill>
          <a:latin typeface="+mj-lt"/>
          <a:ea typeface="+mj-ea"/>
          <a:cs typeface="+mj-cs"/>
        </a:defRPr>
      </a:lvl1pPr>
      <a:lvl2pPr algn="ctr" rtl="0" eaLnBrk="0" fontAlgn="base" hangingPunct="0">
        <a:spcBef>
          <a:spcPct val="0"/>
        </a:spcBef>
        <a:spcAft>
          <a:spcPct val="0"/>
        </a:spcAft>
        <a:defRPr kumimoji="1" sz="4400">
          <a:solidFill>
            <a:schemeClr val="tx2"/>
          </a:solidFill>
          <a:latin typeface="Arial" panose="020B0604020202020204" pitchFamily="34" charset="0"/>
          <a:ea typeface="ＭＳ Ｐゴシック" panose="020B0600070205080204" pitchFamily="50" charset="-128"/>
        </a:defRPr>
      </a:lvl2pPr>
      <a:lvl3pPr algn="ctr" rtl="0" eaLnBrk="0" fontAlgn="base" hangingPunct="0">
        <a:spcBef>
          <a:spcPct val="0"/>
        </a:spcBef>
        <a:spcAft>
          <a:spcPct val="0"/>
        </a:spcAft>
        <a:defRPr kumimoji="1" sz="4400">
          <a:solidFill>
            <a:schemeClr val="tx2"/>
          </a:solidFill>
          <a:latin typeface="Arial" panose="020B0604020202020204" pitchFamily="34" charset="0"/>
          <a:ea typeface="ＭＳ Ｐゴシック" panose="020B0600070205080204" pitchFamily="50" charset="-128"/>
        </a:defRPr>
      </a:lvl3pPr>
      <a:lvl4pPr algn="ctr" rtl="0" eaLnBrk="0" fontAlgn="base" hangingPunct="0">
        <a:spcBef>
          <a:spcPct val="0"/>
        </a:spcBef>
        <a:spcAft>
          <a:spcPct val="0"/>
        </a:spcAft>
        <a:defRPr kumimoji="1" sz="4400">
          <a:solidFill>
            <a:schemeClr val="tx2"/>
          </a:solidFill>
          <a:latin typeface="Arial" panose="020B0604020202020204" pitchFamily="34" charset="0"/>
          <a:ea typeface="ＭＳ Ｐゴシック" panose="020B0600070205080204" pitchFamily="50" charset="-128"/>
        </a:defRPr>
      </a:lvl4pPr>
      <a:lvl5pPr algn="ctr" rtl="0" eaLnBrk="0" fontAlgn="base" hangingPunct="0">
        <a:spcBef>
          <a:spcPct val="0"/>
        </a:spcBef>
        <a:spcAft>
          <a:spcPct val="0"/>
        </a:spcAft>
        <a:defRPr kumimoji="1" sz="4400">
          <a:solidFill>
            <a:schemeClr val="tx2"/>
          </a:solidFill>
          <a:latin typeface="Arial" panose="020B0604020202020204" pitchFamily="34" charset="0"/>
          <a:ea typeface="ＭＳ Ｐゴシック" panose="020B0600070205080204" pitchFamily="50" charset="-128"/>
        </a:defRPr>
      </a:lvl5pPr>
      <a:lvl6pPr marL="457200" algn="ctr" rtl="0" fontAlgn="base">
        <a:spcBef>
          <a:spcPct val="0"/>
        </a:spcBef>
        <a:spcAft>
          <a:spcPct val="0"/>
        </a:spcAft>
        <a:defRPr kumimoji="1" sz="4400">
          <a:solidFill>
            <a:schemeClr val="tx2"/>
          </a:solidFill>
          <a:latin typeface="Arial" panose="020B0604020202020204" pitchFamily="34" charset="0"/>
          <a:ea typeface="ＭＳ Ｐゴシック" panose="020B0600070205080204" pitchFamily="50" charset="-128"/>
        </a:defRPr>
      </a:lvl6pPr>
      <a:lvl7pPr marL="914400" algn="ctr" rtl="0" fontAlgn="base">
        <a:spcBef>
          <a:spcPct val="0"/>
        </a:spcBef>
        <a:spcAft>
          <a:spcPct val="0"/>
        </a:spcAft>
        <a:defRPr kumimoji="1" sz="4400">
          <a:solidFill>
            <a:schemeClr val="tx2"/>
          </a:solidFill>
          <a:latin typeface="Arial" panose="020B0604020202020204" pitchFamily="34" charset="0"/>
          <a:ea typeface="ＭＳ Ｐゴシック" panose="020B0600070205080204" pitchFamily="50" charset="-128"/>
        </a:defRPr>
      </a:lvl7pPr>
      <a:lvl8pPr marL="1371600" algn="ctr" rtl="0" fontAlgn="base">
        <a:spcBef>
          <a:spcPct val="0"/>
        </a:spcBef>
        <a:spcAft>
          <a:spcPct val="0"/>
        </a:spcAft>
        <a:defRPr kumimoji="1" sz="4400">
          <a:solidFill>
            <a:schemeClr val="tx2"/>
          </a:solidFill>
          <a:latin typeface="Arial" panose="020B0604020202020204" pitchFamily="34" charset="0"/>
          <a:ea typeface="ＭＳ Ｐゴシック" panose="020B0600070205080204" pitchFamily="50" charset="-128"/>
        </a:defRPr>
      </a:lvl8pPr>
      <a:lvl9pPr marL="1828800" algn="ctr" rtl="0" fontAlgn="base">
        <a:spcBef>
          <a:spcPct val="0"/>
        </a:spcBef>
        <a:spcAft>
          <a:spcPct val="0"/>
        </a:spcAft>
        <a:defRPr kumimoji="1" sz="4400">
          <a:solidFill>
            <a:schemeClr val="tx2"/>
          </a:solidFill>
          <a:latin typeface="Arial" panose="020B0604020202020204" pitchFamily="34" charset="0"/>
          <a:ea typeface="ＭＳ Ｐゴシック" panose="020B0600070205080204" pitchFamily="50" charset="-128"/>
        </a:defRPr>
      </a:lvl9pPr>
    </p:titleStyle>
    <p:body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ja-JP"/>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notesSlide" Target="../notesSlides/notesSlide10.xml"/><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2" Type="http://schemas.openxmlformats.org/officeDocument/2006/relationships/notesSlide" Target="../notesSlides/notesSlide11.xml"/><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1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1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notesSlide" Target="../notesSlides/notesSlide14.xml"/><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2" Type="http://schemas.openxmlformats.org/officeDocument/2006/relationships/notesSlide" Target="../notesSlides/notesSlide15.xml"/><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2" Type="http://schemas.openxmlformats.org/officeDocument/2006/relationships/notesSlide" Target="../notesSlides/notesSlide16.xml"/><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notesSlide" Target="../notesSlides/notesSlide20.xml"/><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notesSlide" Target="../notesSlides/notesSlide21.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2.emf"/><Relationship Id="rId2" Type="http://schemas.openxmlformats.org/officeDocument/2006/relationships/notesSlide" Target="../notesSlides/notesSlide7.xml"/><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notesSlide" Target="../notesSlides/notesSlide8.xml"/><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2" Type="http://schemas.openxmlformats.org/officeDocument/2006/relationships/notesSlide" Target="../notesSlides/notesSlide9.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9970" name="Rectangle 2">
            <a:extLst>
              <a:ext uri="{FF2B5EF4-FFF2-40B4-BE49-F238E27FC236}">
                <a16:creationId xmlns:a16="http://schemas.microsoft.com/office/drawing/2014/main" id="{9242DEFF-C2E3-45BD-8E04-5538FF40F4A6}"/>
              </a:ext>
            </a:extLst>
          </p:cNvPr>
          <p:cNvSpPr>
            <a:spLocks noGrp="1" noChangeArrowheads="1"/>
          </p:cNvSpPr>
          <p:nvPr>
            <p:ph type="ctrTitle"/>
          </p:nvPr>
        </p:nvSpPr>
        <p:spPr>
          <a:xfrm>
            <a:off x="539750" y="1268413"/>
            <a:ext cx="8208963" cy="2665412"/>
          </a:xfrm>
        </p:spPr>
        <p:txBody>
          <a:bodyPr anchor="ctr"/>
          <a:lstStyle/>
          <a:p>
            <a:pPr eaLnBrk="1" hangingPunct="1">
              <a:defRPr/>
            </a:pPr>
            <a:r>
              <a:rPr lang="ja-JP" altLang="en-US" sz="3200" i="1" dirty="0">
                <a:solidFill>
                  <a:schemeClr val="accent2"/>
                </a:solidFill>
              </a:rPr>
              <a:t>インターソフト技術セミナー</a:t>
            </a:r>
            <a:br>
              <a:rPr lang="en-US" altLang="ja-JP" sz="3200" i="1" dirty="0">
                <a:solidFill>
                  <a:schemeClr val="accent2"/>
                </a:solidFill>
              </a:rPr>
            </a:br>
            <a:br>
              <a:rPr lang="en-US" altLang="ja-JP" sz="4400" i="1" dirty="0">
                <a:solidFill>
                  <a:schemeClr val="accent2"/>
                </a:solidFill>
              </a:rPr>
            </a:br>
            <a:r>
              <a:rPr lang="en-US" altLang="ja-JP" sz="3200" b="1" dirty="0" err="1"/>
              <a:t>SIMetrix</a:t>
            </a:r>
            <a:r>
              <a:rPr lang="en-US" altLang="ja-JP" sz="3200" b="1" dirty="0"/>
              <a:t>/SIMPLIS</a:t>
            </a:r>
            <a:r>
              <a:rPr lang="ja-JP" altLang="ja-JP" sz="3200" b="1" dirty="0"/>
              <a:t>　</a:t>
            </a:r>
            <a:r>
              <a:rPr lang="en-US" altLang="ja-JP" sz="3200" b="1" dirty="0"/>
              <a:t>Chips &amp; Tricks</a:t>
            </a:r>
            <a:br>
              <a:rPr lang="ja-JP" altLang="en-US" sz="4000" dirty="0">
                <a:solidFill>
                  <a:schemeClr val="accent2"/>
                </a:solidFill>
              </a:rPr>
            </a:br>
            <a:r>
              <a:rPr lang="ja-JP" altLang="en-US" sz="4000" dirty="0">
                <a:solidFill>
                  <a:schemeClr val="accent2"/>
                </a:solidFill>
              </a:rPr>
              <a:t> </a:t>
            </a:r>
            <a:r>
              <a:rPr lang="en-US" altLang="ja-JP" sz="2400" dirty="0" err="1">
                <a:solidFill>
                  <a:schemeClr val="accent2"/>
                </a:solidFill>
              </a:rPr>
              <a:t>SIMetrix</a:t>
            </a:r>
            <a:r>
              <a:rPr lang="en-US" altLang="ja-JP" sz="2400" dirty="0">
                <a:solidFill>
                  <a:schemeClr val="accent2"/>
                </a:solidFill>
              </a:rPr>
              <a:t>/SIMPLIS</a:t>
            </a:r>
            <a:r>
              <a:rPr lang="ja-JP" altLang="en-US" sz="2400" dirty="0">
                <a:solidFill>
                  <a:schemeClr val="accent2"/>
                </a:solidFill>
              </a:rPr>
              <a:t>の様々なテクニックをご紹介いたします。</a:t>
            </a:r>
            <a:br>
              <a:rPr lang="en-US" altLang="ja-JP" sz="2400" dirty="0">
                <a:solidFill>
                  <a:schemeClr val="accent2"/>
                </a:solidFill>
              </a:rPr>
            </a:br>
            <a:br>
              <a:rPr lang="en-US" altLang="ja-JP" sz="2400" dirty="0">
                <a:solidFill>
                  <a:schemeClr val="accent2"/>
                </a:solidFill>
              </a:rPr>
            </a:br>
            <a:r>
              <a:rPr lang="ja-JP" altLang="ja-JP" sz="1400" dirty="0">
                <a:latin typeface="+mn-ea"/>
                <a:ea typeface="+mn-ea"/>
              </a:rPr>
              <a:t>エレメント版では実行できない回路例がありますが見ることはできますので参考に</a:t>
            </a:r>
            <a:r>
              <a:rPr lang="ja-JP" altLang="en-US" sz="1400" dirty="0">
                <a:latin typeface="+mn-ea"/>
                <a:ea typeface="+mn-ea"/>
              </a:rPr>
              <a:t>され</a:t>
            </a:r>
            <a:r>
              <a:rPr lang="ja-JP" altLang="ja-JP" sz="1400" dirty="0">
                <a:latin typeface="+mn-ea"/>
                <a:ea typeface="+mn-ea"/>
              </a:rPr>
              <a:t>て下さい。</a:t>
            </a:r>
            <a:br>
              <a:rPr lang="en-US" altLang="ja-JP" sz="1400" dirty="0">
                <a:solidFill>
                  <a:schemeClr val="accent2"/>
                </a:solidFill>
                <a:latin typeface="+mn-ea"/>
                <a:ea typeface="+mn-ea"/>
              </a:rPr>
            </a:br>
            <a:br>
              <a:rPr lang="en-US" altLang="ja-JP" sz="2400" dirty="0">
                <a:solidFill>
                  <a:schemeClr val="accent2"/>
                </a:solidFill>
              </a:rPr>
            </a:br>
            <a:endParaRPr lang="ja-JP" altLang="en-US" sz="2400" dirty="0">
              <a:solidFill>
                <a:schemeClr val="accent2"/>
              </a:solidFill>
            </a:endParaRPr>
          </a:p>
        </p:txBody>
      </p:sp>
      <p:sp>
        <p:nvSpPr>
          <p:cNvPr id="4099" name="Rectangle 3">
            <a:extLst>
              <a:ext uri="{FF2B5EF4-FFF2-40B4-BE49-F238E27FC236}">
                <a16:creationId xmlns:a16="http://schemas.microsoft.com/office/drawing/2014/main" id="{C080CBD6-6E23-4C98-97A6-4FD1A5E4E3C7}"/>
              </a:ext>
            </a:extLst>
          </p:cNvPr>
          <p:cNvSpPr>
            <a:spLocks noGrp="1" noChangeArrowheads="1"/>
          </p:cNvSpPr>
          <p:nvPr>
            <p:ph type="subTitle" idx="1"/>
          </p:nvPr>
        </p:nvSpPr>
        <p:spPr>
          <a:xfrm>
            <a:off x="1258888" y="4365625"/>
            <a:ext cx="6400800" cy="1079500"/>
          </a:xfrm>
        </p:spPr>
        <p:txBody>
          <a:bodyPr/>
          <a:lstStyle/>
          <a:p>
            <a:pPr eaLnBrk="1" hangingPunct="1"/>
            <a:r>
              <a:rPr lang="en-US" altLang="ja-JP" dirty="0"/>
              <a:t>2019/11/29</a:t>
            </a:r>
          </a:p>
          <a:p>
            <a:pPr eaLnBrk="1" hangingPunct="1"/>
            <a:r>
              <a:rPr lang="en-US" altLang="ja-JP" dirty="0"/>
              <a:t>11</a:t>
            </a:r>
            <a:r>
              <a:rPr lang="ja-JP" altLang="en-US" dirty="0"/>
              <a:t>：</a:t>
            </a:r>
            <a:r>
              <a:rPr lang="en-US" altLang="ja-JP" dirty="0"/>
              <a:t>00-12</a:t>
            </a:r>
            <a:r>
              <a:rPr lang="ja-JP" altLang="en-US" dirty="0"/>
              <a:t>：</a:t>
            </a:r>
            <a:r>
              <a:rPr lang="en-US" altLang="ja-JP" dirty="0"/>
              <a:t>10</a:t>
            </a:r>
          </a:p>
        </p:txBody>
      </p:sp>
      <p:sp>
        <p:nvSpPr>
          <p:cNvPr id="339972" name="Line 4">
            <a:extLst>
              <a:ext uri="{FF2B5EF4-FFF2-40B4-BE49-F238E27FC236}">
                <a16:creationId xmlns:a16="http://schemas.microsoft.com/office/drawing/2014/main" id="{95FC1813-BF0F-42A0-9984-2C37F5F5CA6E}"/>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dirty="0">
              <a:highlight>
                <a:srgbClr val="000000"/>
              </a:highlight>
            </a:endParaRPr>
          </a:p>
        </p:txBody>
      </p:sp>
    </p:spTree>
  </p:cSld>
  <p:clrMapOvr>
    <a:masterClrMapping/>
  </p:clrMapOvr>
  <p:transition>
    <p:cover dir="rd"/>
  </p:transition>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スライド番号プレースホルダー 5">
            <a:extLst>
              <a:ext uri="{FF2B5EF4-FFF2-40B4-BE49-F238E27FC236}">
                <a16:creationId xmlns:a16="http://schemas.microsoft.com/office/drawing/2014/main" id="{0C4CBB9A-DF50-4463-A009-74E2C7225DB4}"/>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3D11C26F-0757-4567-B0C1-2F59868EA19F}" type="slidenum">
              <a:rPr lang="en-US" altLang="ja-JP" sz="1400" smtClean="0"/>
              <a:pPr>
                <a:spcBef>
                  <a:spcPct val="0"/>
                </a:spcBef>
                <a:buFontTx/>
                <a:buNone/>
              </a:pPr>
              <a:t>10</a:t>
            </a:fld>
            <a:endParaRPr lang="en-US" altLang="ja-JP" sz="1400"/>
          </a:p>
        </p:txBody>
      </p:sp>
      <p:sp>
        <p:nvSpPr>
          <p:cNvPr id="20483" name="Rectangle 2">
            <a:extLst>
              <a:ext uri="{FF2B5EF4-FFF2-40B4-BE49-F238E27FC236}">
                <a16:creationId xmlns:a16="http://schemas.microsoft.com/office/drawing/2014/main" id="{6B651CD3-3950-498A-A18C-5ED9DB0F1360}"/>
              </a:ext>
            </a:extLst>
          </p:cNvPr>
          <p:cNvSpPr>
            <a:spLocks noGrp="1" noChangeArrowheads="1"/>
          </p:cNvSpPr>
          <p:nvPr>
            <p:ph type="title"/>
          </p:nvPr>
        </p:nvSpPr>
        <p:spPr>
          <a:xfrm>
            <a:off x="446088" y="692150"/>
            <a:ext cx="8291512" cy="1008063"/>
          </a:xfrm>
        </p:spPr>
        <p:txBody>
          <a:bodyPr/>
          <a:lstStyle/>
          <a:p>
            <a:pPr algn="l" eaLnBrk="1" hangingPunct="1"/>
            <a:r>
              <a:rPr lang="ja-JP" altLang="en-US" sz="2400" dirty="0"/>
              <a:t>４．再度実行することなくグラフを再表示するスクリプト</a:t>
            </a:r>
            <a:br>
              <a:rPr lang="en-US" altLang="ja-JP" sz="2400" dirty="0"/>
            </a:br>
            <a:r>
              <a:rPr lang="ja-JP" altLang="en-US" sz="2400" dirty="0"/>
              <a:t>　　</a:t>
            </a:r>
            <a:r>
              <a:rPr lang="en-US" altLang="ja-JP" sz="2400" dirty="0" err="1"/>
              <a:t>ReplayTraces</a:t>
            </a:r>
            <a:r>
              <a:rPr lang="ja-JP" altLang="en-US" sz="2400" dirty="0"/>
              <a:t>（製品版のみの機能）</a:t>
            </a:r>
            <a:endParaRPr lang="en-US" altLang="ja-JP" sz="2400" dirty="0"/>
          </a:p>
        </p:txBody>
      </p:sp>
      <p:sp>
        <p:nvSpPr>
          <p:cNvPr id="692227" name="Rectangle 3">
            <a:extLst>
              <a:ext uri="{FF2B5EF4-FFF2-40B4-BE49-F238E27FC236}">
                <a16:creationId xmlns:a16="http://schemas.microsoft.com/office/drawing/2014/main" id="{D190C79D-740F-4A95-9B15-5FB44A01EBC5}"/>
              </a:ext>
            </a:extLst>
          </p:cNvPr>
          <p:cNvSpPr>
            <a:spLocks noGrp="1" noChangeArrowheads="1"/>
          </p:cNvSpPr>
          <p:nvPr>
            <p:ph type="body" idx="1"/>
          </p:nvPr>
        </p:nvSpPr>
        <p:spPr>
          <a:xfrm>
            <a:off x="446088" y="2060575"/>
            <a:ext cx="8240712" cy="2592388"/>
          </a:xfrm>
        </p:spPr>
        <p:txBody>
          <a:bodyPr/>
          <a:lstStyle/>
          <a:p>
            <a:pPr marL="457200" lvl="1" indent="0" eaLnBrk="1" hangingPunct="1">
              <a:lnSpc>
                <a:spcPct val="80000"/>
              </a:lnSpc>
              <a:buFontTx/>
              <a:buNone/>
              <a:defRPr/>
            </a:pPr>
            <a:r>
              <a:rPr lang="ja-JP" altLang="en-US" sz="1800" dirty="0">
                <a:latin typeface="+mj-ea"/>
              </a:rPr>
              <a:t>メニューから　</a:t>
            </a:r>
            <a:r>
              <a:rPr lang="en-US" altLang="ja-JP" sz="1800" dirty="0" err="1">
                <a:latin typeface="+mj-ea"/>
                <a:ea typeface="+mj-ea"/>
              </a:rPr>
              <a:t>SIMetrix</a:t>
            </a:r>
            <a:r>
              <a:rPr lang="en-US" altLang="ja-JP" sz="1800" dirty="0">
                <a:latin typeface="+mj-ea"/>
                <a:ea typeface="+mj-ea"/>
              </a:rPr>
              <a:t> Simulator | Replot data group </a:t>
            </a:r>
          </a:p>
          <a:p>
            <a:pPr marL="457200" lvl="1" indent="0" eaLnBrk="1" hangingPunct="1">
              <a:lnSpc>
                <a:spcPct val="80000"/>
              </a:lnSpc>
              <a:buFontTx/>
              <a:buNone/>
              <a:defRPr/>
            </a:pPr>
            <a:r>
              <a:rPr lang="ja-JP" altLang="en-US" sz="1800" dirty="0">
                <a:latin typeface="+mj-ea"/>
              </a:rPr>
              <a:t>又は　</a:t>
            </a:r>
            <a:r>
              <a:rPr lang="en-US" altLang="ja-JP" sz="1800" dirty="0">
                <a:latin typeface="+mj-ea"/>
              </a:rPr>
              <a:t>Simulator | Replot data group</a:t>
            </a:r>
            <a:r>
              <a:rPr lang="ja-JP" altLang="en-US" sz="1800" dirty="0">
                <a:latin typeface="+mj-ea"/>
              </a:rPr>
              <a:t>　とします。</a:t>
            </a: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回路図の固定プローブで規定したカーブを再現します</a:t>
            </a:r>
            <a:endParaRPr lang="en-US" altLang="ja-JP" sz="1800" dirty="0">
              <a:latin typeface="+mj-ea"/>
              <a:ea typeface="+mj-ea"/>
            </a:endParaRPr>
          </a:p>
          <a:p>
            <a:pPr marL="457200" lvl="1" indent="0" eaLnBrk="1" hangingPunct="1">
              <a:lnSpc>
                <a:spcPct val="80000"/>
              </a:lnSpc>
              <a:buFontTx/>
              <a:buNone/>
              <a:defRPr/>
            </a:pPr>
            <a:r>
              <a:rPr lang="ja-JP" altLang="en-US" sz="1800" b="1" dirty="0">
                <a:latin typeface="+mj-ea"/>
                <a:ea typeface="+mj-ea"/>
              </a:rPr>
              <a:t>　１．波形ビュワーを閉じます</a:t>
            </a:r>
            <a:endParaRPr lang="en-US" altLang="ja-JP" sz="1800" b="1" dirty="0">
              <a:latin typeface="+mj-ea"/>
              <a:ea typeface="+mj-ea"/>
            </a:endParaRPr>
          </a:p>
          <a:p>
            <a:pPr marL="457200" lvl="1" indent="0" eaLnBrk="1" hangingPunct="1">
              <a:lnSpc>
                <a:spcPct val="80000"/>
              </a:lnSpc>
              <a:buFontTx/>
              <a:buNone/>
              <a:defRPr/>
            </a:pPr>
            <a:r>
              <a:rPr lang="ja-JP" altLang="en-US" sz="1800" b="1" dirty="0">
                <a:latin typeface="+mj-ea"/>
                <a:ea typeface="+mj-ea"/>
              </a:rPr>
              <a:t>　２．</a:t>
            </a:r>
            <a:r>
              <a:rPr lang="en-US" altLang="ja-JP" sz="1800" b="1" dirty="0">
                <a:latin typeface="+mj-ea"/>
                <a:ea typeface="+mj-ea"/>
              </a:rPr>
              <a:t>View</a:t>
            </a:r>
            <a:r>
              <a:rPr lang="ja-JP" altLang="en-US" sz="1800" b="1" dirty="0">
                <a:latin typeface="+mj-ea"/>
              </a:rPr>
              <a:t> ｜ </a:t>
            </a:r>
            <a:r>
              <a:rPr lang="en-US" altLang="ja-JP" sz="1800" b="1" dirty="0">
                <a:latin typeface="+mj-ea"/>
                <a:ea typeface="+mj-ea"/>
              </a:rPr>
              <a:t>Show Command Shell </a:t>
            </a:r>
            <a:r>
              <a:rPr lang="ja-JP" altLang="en-US" sz="1800" b="1" dirty="0">
                <a:latin typeface="+mj-ea"/>
                <a:ea typeface="+mj-ea"/>
              </a:rPr>
              <a:t>としてコマンドシェルを開けます</a:t>
            </a:r>
            <a:endParaRPr lang="en-US" altLang="ja-JP" sz="1800" b="1" dirty="0">
              <a:latin typeface="+mj-ea"/>
              <a:ea typeface="+mj-ea"/>
            </a:endParaRPr>
          </a:p>
          <a:p>
            <a:pPr marL="457200" lvl="1" indent="0" eaLnBrk="1" hangingPunct="1">
              <a:lnSpc>
                <a:spcPct val="80000"/>
              </a:lnSpc>
              <a:buFontTx/>
              <a:buNone/>
              <a:defRPr/>
            </a:pPr>
            <a:r>
              <a:rPr lang="ja-JP" altLang="en-US" sz="1800" b="1" dirty="0">
                <a:latin typeface="+mj-ea"/>
                <a:ea typeface="+mj-ea"/>
              </a:rPr>
              <a:t>　３．コマンド行で</a:t>
            </a:r>
            <a:r>
              <a:rPr lang="en-US" altLang="ja-JP" sz="1800" b="1" dirty="0" err="1">
                <a:latin typeface="+mj-ea"/>
                <a:ea typeface="+mj-ea"/>
              </a:rPr>
              <a:t>ReplayTraces</a:t>
            </a:r>
            <a:r>
              <a:rPr lang="ja-JP" altLang="en-US" sz="1800" b="1" dirty="0">
                <a:latin typeface="+mj-ea"/>
                <a:ea typeface="+mj-ea"/>
              </a:rPr>
              <a:t>と入力し</a:t>
            </a:r>
            <a:r>
              <a:rPr lang="en-US" altLang="ja-JP" sz="1800" b="1" dirty="0">
                <a:latin typeface="+mj-ea"/>
                <a:ea typeface="+mj-ea"/>
              </a:rPr>
              <a:t>Enter</a:t>
            </a:r>
            <a:r>
              <a:rPr lang="ja-JP" altLang="en-US" sz="1800" b="1" dirty="0">
                <a:latin typeface="+mj-ea"/>
                <a:ea typeface="+mj-ea"/>
              </a:rPr>
              <a:t>ボタンを押します</a:t>
            </a: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ndParaRPr>
          </a:p>
          <a:p>
            <a:pPr marL="457200" lvl="1" indent="0" eaLnBrk="1" hangingPunct="1">
              <a:lnSpc>
                <a:spcPct val="80000"/>
              </a:lnSpc>
              <a:buFontTx/>
              <a:buNone/>
              <a:defRPr/>
            </a:pPr>
            <a:r>
              <a:rPr lang="ja-JP" altLang="en-US" sz="1800" dirty="0">
                <a:latin typeface="+mj-ea"/>
              </a:rPr>
              <a:t>最後に規定したプローブのシミュレーションデータからカーブが再描画されます</a:t>
            </a:r>
            <a:endParaRPr lang="en-US" altLang="ja-JP" sz="1800" dirty="0">
              <a:latin typeface="+mj-ea"/>
            </a:endParaRPr>
          </a:p>
          <a:p>
            <a:pPr marL="457200" lvl="1" indent="0" eaLnBrk="1" hangingPunct="1">
              <a:lnSpc>
                <a:spcPct val="80000"/>
              </a:lnSpc>
              <a:buFontTx/>
              <a:buNone/>
              <a:defRPr/>
            </a:pPr>
            <a:endParaRPr lang="en-US" altLang="ja-JP" sz="1800" dirty="0">
              <a:latin typeface="+mj-ea"/>
            </a:endParaRPr>
          </a:p>
          <a:p>
            <a:pPr marL="457200" lvl="1" indent="0" eaLnBrk="1" hangingPunct="1">
              <a:lnSpc>
                <a:spcPct val="80000"/>
              </a:lnSpc>
              <a:buFontTx/>
              <a:buNone/>
              <a:defRPr/>
            </a:pPr>
            <a:endParaRPr lang="en-US" altLang="ja-JP" sz="1800" dirty="0">
              <a:latin typeface="+mj-ea"/>
            </a:endParaRPr>
          </a:p>
        </p:txBody>
      </p:sp>
      <p:sp>
        <p:nvSpPr>
          <p:cNvPr id="20485" name="フッター プレースホルダー 1">
            <a:extLst>
              <a:ext uri="{FF2B5EF4-FFF2-40B4-BE49-F238E27FC236}">
                <a16:creationId xmlns:a16="http://schemas.microsoft.com/office/drawing/2014/main" id="{19AF9185-1048-469E-B164-7F6B1C95C4D1}"/>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Tree>
  </p:cSld>
  <p:clrMapOvr>
    <a:masterClrMapping/>
  </p:clrMapOvr>
  <p:transition>
    <p:cover dir="rd"/>
  </p:transition>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74" name="スライド番号プレースホルダー 5">
            <a:extLst>
              <a:ext uri="{FF2B5EF4-FFF2-40B4-BE49-F238E27FC236}">
                <a16:creationId xmlns:a16="http://schemas.microsoft.com/office/drawing/2014/main" id="{805DD578-EDB1-4ABC-8FB6-83834DF5D104}"/>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374DE0A4-1D81-4A5D-8BB0-A53945316ABB}" type="slidenum">
              <a:rPr lang="en-US" altLang="ja-JP" sz="1400" smtClean="0"/>
              <a:pPr>
                <a:spcBef>
                  <a:spcPct val="0"/>
                </a:spcBef>
                <a:buFontTx/>
                <a:buNone/>
              </a:pPr>
              <a:t>11</a:t>
            </a:fld>
            <a:endParaRPr lang="en-US" altLang="ja-JP" sz="1400"/>
          </a:p>
        </p:txBody>
      </p:sp>
      <p:sp>
        <p:nvSpPr>
          <p:cNvPr id="28675" name="フッター プレースホルダー 1">
            <a:extLst>
              <a:ext uri="{FF2B5EF4-FFF2-40B4-BE49-F238E27FC236}">
                <a16:creationId xmlns:a16="http://schemas.microsoft.com/office/drawing/2014/main" id="{E874A4A3-F917-4C7E-B6EF-D9FFFE0667A3}"/>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180975" y="1268413"/>
            <a:ext cx="8567738" cy="39608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b="0" dirty="0">
                <a:latin typeface="+mj-ea"/>
                <a:ea typeface="+mj-ea"/>
              </a:rPr>
              <a:t>測定器などからの電圧</a:t>
            </a:r>
            <a:r>
              <a:rPr lang="en-US" altLang="ja-JP" sz="1800" b="0" dirty="0">
                <a:latin typeface="+mj-ea"/>
                <a:ea typeface="+mj-ea"/>
              </a:rPr>
              <a:t>-</a:t>
            </a:r>
            <a:r>
              <a:rPr lang="ja-JP" altLang="en-US" sz="1800" b="0" dirty="0">
                <a:latin typeface="+mj-ea"/>
                <a:ea typeface="+mj-ea"/>
              </a:rPr>
              <a:t>時間のデータから電圧源が以下の様に設定できます。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１．</a:t>
            </a:r>
            <a:r>
              <a:rPr lang="en-US" altLang="ja-JP" sz="1800" b="0" dirty="0">
                <a:latin typeface="+mj-ea"/>
                <a:ea typeface="+mj-ea"/>
              </a:rPr>
              <a:t>Universal source</a:t>
            </a:r>
            <a:r>
              <a:rPr lang="ja-JP" altLang="en-US" sz="1800" b="0" dirty="0">
                <a:latin typeface="+mj-ea"/>
                <a:ea typeface="+mj-ea"/>
              </a:rPr>
              <a:t>を回路図に配置します。</a:t>
            </a:r>
          </a:p>
          <a:p>
            <a:pPr marL="457200" lvl="1" indent="0" eaLnBrk="1" hangingPunct="1">
              <a:lnSpc>
                <a:spcPct val="80000"/>
              </a:lnSpc>
              <a:buFontTx/>
              <a:buNone/>
              <a:defRPr/>
            </a:pPr>
            <a:r>
              <a:rPr lang="ja-JP" altLang="en-US" sz="1800" b="0" dirty="0">
                <a:latin typeface="+mj-ea"/>
                <a:ea typeface="+mj-ea"/>
              </a:rPr>
              <a:t>　　メニューから</a:t>
            </a:r>
            <a:r>
              <a:rPr lang="en-US" altLang="ja-JP" sz="1800" b="0" dirty="0">
                <a:latin typeface="+mj-ea"/>
                <a:ea typeface="+mj-ea"/>
              </a:rPr>
              <a:t>“</a:t>
            </a:r>
            <a:r>
              <a:rPr lang="en-US" altLang="ja-JP" sz="1800" dirty="0">
                <a:latin typeface="+mj-ea"/>
                <a:ea typeface="+mj-ea"/>
              </a:rPr>
              <a:t>Place </a:t>
            </a:r>
            <a:r>
              <a:rPr lang="ja-JP" altLang="en-US" sz="1800" dirty="0">
                <a:latin typeface="+mj-ea"/>
              </a:rPr>
              <a:t>｜ </a:t>
            </a:r>
            <a:r>
              <a:rPr lang="en-US" altLang="ja-JP" sz="1800" dirty="0">
                <a:latin typeface="+mj-ea"/>
                <a:ea typeface="+mj-ea"/>
              </a:rPr>
              <a:t>Voltage Sources </a:t>
            </a:r>
            <a:r>
              <a:rPr lang="ja-JP" altLang="en-US" sz="1800" dirty="0">
                <a:latin typeface="+mj-ea"/>
              </a:rPr>
              <a:t>｜</a:t>
            </a:r>
            <a:r>
              <a:rPr lang="en-US" altLang="ja-JP" sz="1800" dirty="0">
                <a:latin typeface="+mj-ea"/>
                <a:ea typeface="+mj-ea"/>
              </a:rPr>
              <a:t> Universal Source</a:t>
            </a:r>
            <a:r>
              <a:rPr lang="en-US" altLang="ja-JP" sz="1800" b="0" dirty="0">
                <a:latin typeface="+mj-ea"/>
                <a:ea typeface="+mj-ea"/>
              </a:rPr>
              <a:t>"</a:t>
            </a:r>
            <a:r>
              <a:rPr lang="ja-JP" altLang="en-US" sz="1800" b="0" dirty="0">
                <a:latin typeface="+mj-ea"/>
                <a:ea typeface="+mj-ea"/>
              </a:rPr>
              <a:t>を選択します。</a:t>
            </a:r>
          </a:p>
          <a:p>
            <a:pPr marL="457200" lvl="1" indent="0" eaLnBrk="1" hangingPunct="1">
              <a:lnSpc>
                <a:spcPct val="80000"/>
              </a:lnSpc>
              <a:buFontTx/>
              <a:buNone/>
              <a:defRPr/>
            </a:pPr>
            <a:r>
              <a:rPr lang="ja-JP" altLang="en-US" sz="1800" b="0" dirty="0">
                <a:latin typeface="+mj-ea"/>
                <a:ea typeface="+mj-ea"/>
              </a:rPr>
              <a:t>２．</a:t>
            </a:r>
            <a:r>
              <a:rPr lang="en-US" altLang="ja-JP" sz="1800" b="0" dirty="0">
                <a:latin typeface="+mj-ea"/>
                <a:ea typeface="+mj-ea"/>
              </a:rPr>
              <a:t>source</a:t>
            </a:r>
            <a:r>
              <a:rPr lang="ja-JP" altLang="en-US" sz="1800" b="0" dirty="0">
                <a:latin typeface="+mj-ea"/>
                <a:ea typeface="+mj-ea"/>
              </a:rPr>
              <a:t>をダブルクリックして</a:t>
            </a:r>
            <a:r>
              <a:rPr lang="en-US" altLang="ja-JP" sz="1800" b="0" dirty="0">
                <a:latin typeface="+mj-ea"/>
                <a:ea typeface="+mj-ea"/>
              </a:rPr>
              <a:t>Text</a:t>
            </a:r>
            <a:r>
              <a:rPr lang="ja-JP" altLang="en-US" sz="1800" b="0" dirty="0">
                <a:latin typeface="+mj-ea"/>
                <a:ea typeface="+mj-ea"/>
              </a:rPr>
              <a:t>のタブを選択します。</a:t>
            </a:r>
          </a:p>
          <a:p>
            <a:pPr marL="457200" lvl="1" indent="0" eaLnBrk="1" hangingPunct="1">
              <a:lnSpc>
                <a:spcPct val="80000"/>
              </a:lnSpc>
              <a:buFontTx/>
              <a:buNone/>
              <a:defRPr/>
            </a:pPr>
            <a:r>
              <a:rPr lang="ja-JP" altLang="en-US" sz="1800" b="0" dirty="0">
                <a:latin typeface="+mj-ea"/>
                <a:ea typeface="+mj-ea"/>
              </a:rPr>
              <a:t>３．以下のシンタックスを入力します。</a:t>
            </a:r>
            <a:endParaRPr lang="en-US" altLang="ja-JP" sz="1800" b="0" dirty="0">
              <a:latin typeface="+mj-ea"/>
              <a:ea typeface="+mj-ea"/>
            </a:endParaRPr>
          </a:p>
          <a:p>
            <a:pPr marL="457200" lvl="1" indent="0" eaLnBrk="1" hangingPunct="1">
              <a:lnSpc>
                <a:spcPct val="80000"/>
              </a:lnSpc>
              <a:buFontTx/>
              <a:buNone/>
              <a:defRPr/>
            </a:pPr>
            <a:endParaRPr lang="ja-JP" altLang="en-US" sz="1800" b="0" dirty="0">
              <a:latin typeface="+mj-ea"/>
              <a:ea typeface="+mj-ea"/>
            </a:endParaRPr>
          </a:p>
          <a:p>
            <a:pPr marL="457200" lvl="1" indent="0" eaLnBrk="1" hangingPunct="1">
              <a:lnSpc>
                <a:spcPct val="80000"/>
              </a:lnSpc>
              <a:buFontTx/>
              <a:buNone/>
              <a:defRPr/>
            </a:pPr>
            <a:r>
              <a:rPr lang="en-US" altLang="ja-JP" sz="1800" dirty="0">
                <a:latin typeface="+mj-ea"/>
                <a:ea typeface="+mj-ea"/>
              </a:rPr>
              <a:t>      </a:t>
            </a:r>
            <a:r>
              <a:rPr lang="en-US" altLang="ja-JP" sz="1800" dirty="0">
                <a:ea typeface="+mj-ea"/>
              </a:rPr>
              <a:t>PWLS REPEAT FOREVER FILE INP.PWL ENDREPEAT</a:t>
            </a: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r>
              <a:rPr lang="ja-JP" altLang="en-US" sz="1800" b="0" dirty="0">
                <a:latin typeface="+mj-ea"/>
                <a:ea typeface="+mj-ea"/>
              </a:rPr>
              <a:t>又は、簡単に以下の様に設定します</a:t>
            </a:r>
            <a:endParaRPr lang="en-US" altLang="ja-JP" sz="1800" b="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r>
              <a:rPr lang="en-US" altLang="ja-JP" sz="1800" dirty="0" err="1"/>
              <a:t>pwlfile</a:t>
            </a:r>
            <a:r>
              <a:rPr lang="en-US" altLang="ja-JP" sz="1800" dirty="0"/>
              <a:t> VOUT.txt</a:t>
            </a:r>
            <a:endParaRPr lang="en-US" altLang="ja-JP" sz="1800" b="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endParaRPr lang="en-US" altLang="ja-JP" sz="1800" b="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p:txBody>
      </p:sp>
      <p:sp>
        <p:nvSpPr>
          <p:cNvPr id="4" name="コンテンツ プレースホルダー 3">
            <a:extLst>
              <a:ext uri="{FF2B5EF4-FFF2-40B4-BE49-F238E27FC236}">
                <a16:creationId xmlns:a16="http://schemas.microsoft.com/office/drawing/2014/main" id="{4CB993A1-52C8-4BA3-959B-2B6E844479D3}"/>
              </a:ext>
            </a:extLst>
          </p:cNvPr>
          <p:cNvSpPr>
            <a:spLocks noGrp="1"/>
          </p:cNvSpPr>
          <p:nvPr>
            <p:ph idx="1"/>
          </p:nvPr>
        </p:nvSpPr>
        <p:spPr>
          <a:xfrm>
            <a:off x="595313" y="438150"/>
            <a:ext cx="8129587" cy="576263"/>
          </a:xfrm>
        </p:spPr>
        <p:txBody>
          <a:bodyPr/>
          <a:lstStyle/>
          <a:p>
            <a:pPr marL="0" indent="0">
              <a:buFontTx/>
              <a:buNone/>
              <a:defRPr/>
            </a:pPr>
            <a:r>
              <a:rPr lang="ja-JP" altLang="en-US" sz="2800" dirty="0">
                <a:latin typeface="+mj-ea"/>
              </a:rPr>
              <a:t>５．ユニバーサルソースで</a:t>
            </a:r>
            <a:r>
              <a:rPr lang="en-US" altLang="ja-JP" sz="2800" dirty="0">
                <a:latin typeface="+mj-ea"/>
              </a:rPr>
              <a:t>PWL</a:t>
            </a:r>
            <a:r>
              <a:rPr lang="ja-JP" altLang="en-US" sz="2800" dirty="0">
                <a:latin typeface="+mj-ea"/>
              </a:rPr>
              <a:t>ファイル設定</a:t>
            </a:r>
          </a:p>
          <a:p>
            <a:pPr marL="0" indent="0">
              <a:buFontTx/>
              <a:buNone/>
              <a:defRPr/>
            </a:pPr>
            <a:endParaRPr lang="ja-JP" altLang="en-US" dirty="0"/>
          </a:p>
        </p:txBody>
      </p:sp>
    </p:spTree>
  </p:cSld>
  <p:clrMapOvr>
    <a:masterClrMapping/>
  </p:clrMapOvr>
  <p:transition>
    <p:cover dir="rd"/>
  </p:transition>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2" name="スライド番号プレースホルダー 5">
            <a:extLst>
              <a:ext uri="{FF2B5EF4-FFF2-40B4-BE49-F238E27FC236}">
                <a16:creationId xmlns:a16="http://schemas.microsoft.com/office/drawing/2014/main" id="{EC458417-6C83-4E16-AFA9-216A64876380}"/>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A406343C-36BE-4CB2-8BE4-CBAD7ACDF2FB}" type="slidenum">
              <a:rPr lang="en-US" altLang="ja-JP" sz="1400" smtClean="0"/>
              <a:pPr>
                <a:spcBef>
                  <a:spcPct val="0"/>
                </a:spcBef>
                <a:buFontTx/>
                <a:buNone/>
              </a:pPr>
              <a:t>12</a:t>
            </a:fld>
            <a:endParaRPr lang="en-US" altLang="ja-JP" sz="1400"/>
          </a:p>
        </p:txBody>
      </p:sp>
      <p:sp>
        <p:nvSpPr>
          <p:cNvPr id="30723" name="フッター プレースホルダー 1">
            <a:extLst>
              <a:ext uri="{FF2B5EF4-FFF2-40B4-BE49-F238E27FC236}">
                <a16:creationId xmlns:a16="http://schemas.microsoft.com/office/drawing/2014/main" id="{86DA9EDA-1F79-4662-9EDD-F12696439939}"/>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180975" y="1268413"/>
            <a:ext cx="8567738" cy="439261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b="0" dirty="0">
                <a:latin typeface="+mj-ea"/>
                <a:ea typeface="+mj-ea"/>
              </a:rPr>
              <a:t>シミュレーションが収束しなかった場合は以下を試みてみます。</a:t>
            </a: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r>
              <a:rPr lang="en-US" altLang="ja-JP" sz="1800" dirty="0">
                <a:latin typeface="+mj-ea"/>
                <a:ea typeface="+mj-ea"/>
              </a:rPr>
              <a:t>1. </a:t>
            </a:r>
            <a:r>
              <a:rPr lang="en-US" altLang="ja-JP" sz="1800" dirty="0" err="1">
                <a:latin typeface="+mj-ea"/>
              </a:rPr>
              <a:t>SIMetrix</a:t>
            </a:r>
            <a:r>
              <a:rPr lang="en-US" altLang="ja-JP" sz="1800" dirty="0">
                <a:latin typeface="+mj-ea"/>
              </a:rPr>
              <a:t> Simulator</a:t>
            </a:r>
            <a:r>
              <a:rPr lang="ja-JP" altLang="en-US" sz="1800" dirty="0">
                <a:latin typeface="+mj-ea"/>
              </a:rPr>
              <a:t> ｜ </a:t>
            </a:r>
            <a:r>
              <a:rPr lang="en-US" altLang="ja-JP" sz="1800" dirty="0">
                <a:latin typeface="+mj-ea"/>
              </a:rPr>
              <a:t>Convergence</a:t>
            </a:r>
            <a:r>
              <a:rPr lang="ja-JP" altLang="en-US" sz="1800" dirty="0">
                <a:latin typeface="+mj-ea"/>
              </a:rPr>
              <a:t> </a:t>
            </a:r>
            <a:r>
              <a:rPr lang="en-US" altLang="ja-JP" sz="1800" dirty="0">
                <a:latin typeface="+mj-ea"/>
              </a:rPr>
              <a:t>Failure</a:t>
            </a:r>
            <a:r>
              <a:rPr lang="ja-JP" altLang="en-US" sz="1800" dirty="0">
                <a:latin typeface="+mj-ea"/>
              </a:rPr>
              <a:t> </a:t>
            </a:r>
            <a:r>
              <a:rPr lang="en-US" altLang="ja-JP" sz="1800" dirty="0">
                <a:latin typeface="+mj-ea"/>
              </a:rPr>
              <a:t>Report</a:t>
            </a:r>
          </a:p>
          <a:p>
            <a:pPr marL="457200" lvl="1" indent="0" eaLnBrk="1" hangingPunct="1">
              <a:lnSpc>
                <a:spcPct val="80000"/>
              </a:lnSpc>
              <a:buFontTx/>
              <a:buNone/>
              <a:defRPr/>
            </a:pPr>
            <a:r>
              <a:rPr lang="en-US" altLang="ja-JP" sz="1800" dirty="0">
                <a:latin typeface="+mj-ea"/>
              </a:rPr>
              <a:t>     </a:t>
            </a:r>
            <a:r>
              <a:rPr lang="ja-JP" altLang="en-US" sz="1800" b="0" dirty="0">
                <a:latin typeface="+mj-ea"/>
              </a:rPr>
              <a:t>と</a:t>
            </a:r>
            <a:r>
              <a:rPr lang="ja-JP" altLang="en-US" sz="1800" dirty="0">
                <a:latin typeface="+mj-ea"/>
              </a:rPr>
              <a:t>　</a:t>
            </a:r>
            <a:r>
              <a:rPr lang="en-US" altLang="ja-JP" sz="1800" dirty="0">
                <a:latin typeface="+mj-ea"/>
              </a:rPr>
              <a:t>Convergence</a:t>
            </a:r>
            <a:r>
              <a:rPr lang="ja-JP" altLang="en-US" sz="1800" b="0" dirty="0">
                <a:latin typeface="+mj-ea"/>
              </a:rPr>
              <a:t> </a:t>
            </a:r>
            <a:r>
              <a:rPr lang="en-US" altLang="ja-JP" sz="1800" dirty="0">
                <a:latin typeface="+mj-ea"/>
              </a:rPr>
              <a:t>Static</a:t>
            </a:r>
            <a:r>
              <a:rPr lang="ja-JP" altLang="en-US" sz="1800" dirty="0">
                <a:latin typeface="+mj-ea"/>
              </a:rPr>
              <a:t> </a:t>
            </a:r>
            <a:r>
              <a:rPr lang="en-US" altLang="ja-JP" sz="1800" dirty="0">
                <a:latin typeface="+mj-ea"/>
              </a:rPr>
              <a:t>Audit</a:t>
            </a:r>
            <a:r>
              <a:rPr lang="ja-JP" altLang="en-US" sz="1800" b="0" dirty="0">
                <a:latin typeface="+mj-ea"/>
              </a:rPr>
              <a:t>を見ます。</a:t>
            </a:r>
            <a:endParaRPr lang="en-US" altLang="ja-JP" sz="1800" b="0" dirty="0">
              <a:latin typeface="+mj-ea"/>
            </a:endParaRPr>
          </a:p>
          <a:p>
            <a:pPr marL="457200" lvl="1" indent="0" eaLnBrk="1" hangingPunct="1">
              <a:lnSpc>
                <a:spcPct val="80000"/>
              </a:lnSpc>
              <a:buFontTx/>
              <a:buNone/>
              <a:defRPr/>
            </a:pPr>
            <a:r>
              <a:rPr lang="ja-JP" altLang="en-US" sz="1800" b="0" dirty="0">
                <a:latin typeface="+mj-ea"/>
              </a:rPr>
              <a:t>　　</a:t>
            </a:r>
            <a:r>
              <a:rPr lang="en-US" altLang="ja-JP" sz="1800" dirty="0" err="1">
                <a:latin typeface="+mj-ea"/>
              </a:rPr>
              <a:t>SIMetrix</a:t>
            </a:r>
            <a:r>
              <a:rPr lang="en-US" altLang="ja-JP" sz="1800" dirty="0">
                <a:latin typeface="+mj-ea"/>
              </a:rPr>
              <a:t> Simulator</a:t>
            </a:r>
            <a:r>
              <a:rPr lang="ja-JP" altLang="en-US" sz="1800" dirty="0">
                <a:latin typeface="+mj-ea"/>
              </a:rPr>
              <a:t> </a:t>
            </a:r>
            <a:r>
              <a:rPr lang="en-US" altLang="ja-JP" sz="1800" dirty="0">
                <a:latin typeface="+mj-ea"/>
              </a:rPr>
              <a:t>|</a:t>
            </a:r>
            <a:r>
              <a:rPr lang="ja-JP" altLang="en-US" sz="1800" dirty="0">
                <a:latin typeface="+mj-ea"/>
              </a:rPr>
              <a:t> </a:t>
            </a:r>
            <a:r>
              <a:rPr lang="en-US" altLang="ja-JP" sz="1800" dirty="0">
                <a:latin typeface="+mj-ea"/>
              </a:rPr>
              <a:t>Convergence</a:t>
            </a:r>
            <a:r>
              <a:rPr lang="ja-JP" altLang="en-US" sz="1800" dirty="0">
                <a:latin typeface="+mj-ea"/>
              </a:rPr>
              <a:t> </a:t>
            </a:r>
            <a:r>
              <a:rPr lang="en-US" altLang="ja-JP" sz="1800" dirty="0">
                <a:latin typeface="+mj-ea"/>
              </a:rPr>
              <a:t>Options...</a:t>
            </a:r>
            <a:r>
              <a:rPr lang="ja-JP" altLang="en-US" sz="1800" dirty="0">
                <a:latin typeface="+mj-ea"/>
              </a:rPr>
              <a:t>で上から順に</a:t>
            </a:r>
            <a:r>
              <a:rPr lang="en-US" altLang="ja-JP" sz="1800" dirty="0">
                <a:latin typeface="+mj-ea"/>
              </a:rPr>
              <a:t>Advanced iteration,</a:t>
            </a:r>
          </a:p>
          <a:p>
            <a:pPr marL="457200" lvl="1" indent="0" eaLnBrk="1" hangingPunct="1">
              <a:lnSpc>
                <a:spcPct val="80000"/>
              </a:lnSpc>
              <a:buFontTx/>
              <a:buNone/>
              <a:defRPr/>
            </a:pPr>
            <a:r>
              <a:rPr lang="en-US" altLang="ja-JP" sz="1800" dirty="0">
                <a:latin typeface="+mj-ea"/>
              </a:rPr>
              <a:t>     … Full quad precision(slowest)</a:t>
            </a:r>
            <a:r>
              <a:rPr lang="ja-JP" altLang="en-US" sz="1800" dirty="0">
                <a:latin typeface="+mj-ea"/>
              </a:rPr>
              <a:t>　を試みます。</a:t>
            </a:r>
            <a:endParaRPr lang="en-US" altLang="ja-JP" sz="1800" dirty="0">
              <a:latin typeface="+mj-ea"/>
            </a:endParaRPr>
          </a:p>
          <a:p>
            <a:pPr marL="457200" lvl="1" indent="0" eaLnBrk="1" hangingPunct="1">
              <a:lnSpc>
                <a:spcPct val="80000"/>
              </a:lnSpc>
              <a:buFontTx/>
              <a:buNone/>
              <a:defRPr/>
            </a:pPr>
            <a:endParaRPr lang="en-US" altLang="ja-JP" sz="1800" dirty="0">
              <a:latin typeface="+mj-ea"/>
            </a:endParaRPr>
          </a:p>
          <a:p>
            <a:pPr marL="457200" lvl="1" indent="0" eaLnBrk="1" hangingPunct="1">
              <a:lnSpc>
                <a:spcPct val="80000"/>
              </a:lnSpc>
              <a:buFontTx/>
              <a:buNone/>
              <a:defRPr/>
            </a:pPr>
            <a:r>
              <a:rPr lang="ja-JP" altLang="en-US" sz="1800" b="0" dirty="0">
                <a:latin typeface="+mj-ea"/>
              </a:rPr>
              <a:t>すると、問題を起こしているノードとデバイスのリストが表示されますので、</a:t>
            </a:r>
          </a:p>
          <a:p>
            <a:pPr marL="457200" lvl="1" indent="0" eaLnBrk="1" hangingPunct="1">
              <a:lnSpc>
                <a:spcPct val="80000"/>
              </a:lnSpc>
              <a:buFontTx/>
              <a:buNone/>
              <a:defRPr/>
            </a:pPr>
            <a:r>
              <a:rPr lang="ja-JP" altLang="en-US" sz="1800" b="0" dirty="0">
                <a:latin typeface="+mj-ea"/>
              </a:rPr>
              <a:t>以下に注目します。</a:t>
            </a:r>
          </a:p>
          <a:p>
            <a:pPr marL="457200" lvl="1" indent="0" eaLnBrk="1" hangingPunct="1">
              <a:lnSpc>
                <a:spcPct val="80000"/>
              </a:lnSpc>
              <a:buFontTx/>
              <a:buNone/>
              <a:defRPr/>
            </a:pPr>
            <a:r>
              <a:rPr lang="ja-JP" altLang="en-US" sz="1800" b="0" dirty="0">
                <a:latin typeface="+mj-ea"/>
              </a:rPr>
              <a:t>　　１）グランドとの間に高いインピーダンスがあると思われる個所に、小さなキャパ</a:t>
            </a:r>
            <a:endParaRPr lang="en-US" altLang="ja-JP" sz="1800" b="0" dirty="0">
              <a:latin typeface="+mj-ea"/>
            </a:endParaRPr>
          </a:p>
          <a:p>
            <a:pPr marL="457200" lvl="1" indent="0" eaLnBrk="1" hangingPunct="1">
              <a:lnSpc>
                <a:spcPct val="80000"/>
              </a:lnSpc>
              <a:buFontTx/>
              <a:buNone/>
              <a:defRPr/>
            </a:pPr>
            <a:r>
              <a:rPr lang="ja-JP" altLang="en-US" sz="1800" b="0" dirty="0">
                <a:latin typeface="+mj-ea"/>
              </a:rPr>
              <a:t>　　　　シタ（通常</a:t>
            </a:r>
            <a:r>
              <a:rPr lang="en-US" altLang="ja-JP" sz="1800" b="0" dirty="0">
                <a:latin typeface="+mj-ea"/>
              </a:rPr>
              <a:t>1pF</a:t>
            </a:r>
            <a:r>
              <a:rPr lang="ja-JP" altLang="en-US" sz="1800" b="0" dirty="0">
                <a:latin typeface="+mj-ea"/>
              </a:rPr>
              <a:t>程度）をグランドとこのノードの間に入れてみます。</a:t>
            </a:r>
          </a:p>
          <a:p>
            <a:pPr marL="457200" lvl="1" indent="0" eaLnBrk="1" hangingPunct="1">
              <a:lnSpc>
                <a:spcPct val="80000"/>
              </a:lnSpc>
              <a:buFontTx/>
              <a:buNone/>
              <a:defRPr/>
            </a:pPr>
            <a:r>
              <a:rPr lang="ja-JP" altLang="en-US" sz="1800" b="0" dirty="0">
                <a:latin typeface="+mj-ea"/>
              </a:rPr>
              <a:t>　　２）インダクタがグランド経路にある場合、インダクタの両端に高抵抗（</a:t>
            </a:r>
            <a:r>
              <a:rPr lang="en-US" altLang="ja-JP" sz="1800" b="0" dirty="0">
                <a:latin typeface="+mj-ea"/>
              </a:rPr>
              <a:t>100KΩ</a:t>
            </a:r>
          </a:p>
          <a:p>
            <a:pPr marL="457200" lvl="1" indent="0" eaLnBrk="1" hangingPunct="1">
              <a:lnSpc>
                <a:spcPct val="80000"/>
              </a:lnSpc>
              <a:buFontTx/>
              <a:buNone/>
              <a:defRPr/>
            </a:pPr>
            <a:r>
              <a:rPr lang="ja-JP" altLang="en-US" sz="1800" b="0" dirty="0">
                <a:latin typeface="+mj-ea"/>
              </a:rPr>
              <a:t>　　　　程度</a:t>
            </a:r>
            <a:r>
              <a:rPr lang="en-US" altLang="ja-JP" sz="1800" b="0" dirty="0">
                <a:latin typeface="+mj-ea"/>
              </a:rPr>
              <a:t>)</a:t>
            </a:r>
            <a:r>
              <a:rPr lang="ja-JP" altLang="en-US" sz="1800" b="0" dirty="0">
                <a:latin typeface="+mj-ea"/>
              </a:rPr>
              <a:t>　を追加してみます。</a:t>
            </a:r>
          </a:p>
          <a:p>
            <a:pPr marL="457200" lvl="1" indent="0" eaLnBrk="1" hangingPunct="1">
              <a:lnSpc>
                <a:spcPct val="80000"/>
              </a:lnSpc>
              <a:buFontTx/>
              <a:buNone/>
              <a:defRPr/>
            </a:pPr>
            <a:endParaRPr lang="en-US" altLang="ja-JP" sz="1800" dirty="0">
              <a:latin typeface="+mj-ea"/>
            </a:endParaRPr>
          </a:p>
          <a:p>
            <a:pPr marL="457200" lvl="1" indent="0" eaLnBrk="1" hangingPunct="1">
              <a:lnSpc>
                <a:spcPct val="80000"/>
              </a:lnSpc>
              <a:buFontTx/>
              <a:buNone/>
              <a:defRPr/>
            </a:pPr>
            <a:endParaRPr lang="en-US" altLang="ja-JP" sz="1800" dirty="0">
              <a:latin typeface="+mj-ea"/>
            </a:endParaRPr>
          </a:p>
          <a:p>
            <a:pPr marL="457200" lvl="1" indent="0" eaLnBrk="1" hangingPunct="1">
              <a:lnSpc>
                <a:spcPct val="80000"/>
              </a:lnSpc>
              <a:buFontTx/>
              <a:buNone/>
              <a:defRPr/>
            </a:pPr>
            <a:r>
              <a:rPr lang="ja-JP" altLang="en-US" sz="1800" dirty="0">
                <a:latin typeface="+mj-ea"/>
                <a:ea typeface="+mj-ea"/>
              </a:rPr>
              <a:t> </a:t>
            </a:r>
            <a:endParaRPr lang="en-US" altLang="ja-JP" sz="1800" dirty="0">
              <a:latin typeface="+mj-ea"/>
              <a:ea typeface="+mj-ea"/>
            </a:endParaRPr>
          </a:p>
        </p:txBody>
      </p:sp>
      <p:sp>
        <p:nvSpPr>
          <p:cNvPr id="4" name="コンテンツ プレースホルダー 3">
            <a:extLst>
              <a:ext uri="{FF2B5EF4-FFF2-40B4-BE49-F238E27FC236}">
                <a16:creationId xmlns:a16="http://schemas.microsoft.com/office/drawing/2014/main" id="{4CB993A1-52C8-4BA3-959B-2B6E844479D3}"/>
              </a:ext>
            </a:extLst>
          </p:cNvPr>
          <p:cNvSpPr>
            <a:spLocks noGrp="1"/>
          </p:cNvSpPr>
          <p:nvPr>
            <p:ph idx="1"/>
          </p:nvPr>
        </p:nvSpPr>
        <p:spPr>
          <a:xfrm>
            <a:off x="595313" y="438150"/>
            <a:ext cx="8129587" cy="576263"/>
          </a:xfrm>
        </p:spPr>
        <p:txBody>
          <a:bodyPr/>
          <a:lstStyle/>
          <a:p>
            <a:pPr marL="0" indent="0">
              <a:buFontTx/>
              <a:buNone/>
              <a:defRPr/>
            </a:pPr>
            <a:r>
              <a:rPr lang="ja-JP" altLang="en-US" sz="2800" dirty="0">
                <a:latin typeface="+mj-ea"/>
              </a:rPr>
              <a:t>６．</a:t>
            </a:r>
            <a:r>
              <a:rPr lang="en-US" altLang="ja-JP" sz="2800" dirty="0" err="1">
                <a:latin typeface="+mj-ea"/>
              </a:rPr>
              <a:t>SIMetrix</a:t>
            </a:r>
            <a:r>
              <a:rPr lang="ja-JP" altLang="en-US" sz="2800" dirty="0">
                <a:latin typeface="+mj-ea"/>
              </a:rPr>
              <a:t>で収束しなかった場合の対応</a:t>
            </a:r>
          </a:p>
          <a:p>
            <a:pPr marL="0" indent="0">
              <a:buFontTx/>
              <a:buNone/>
              <a:defRPr/>
            </a:pPr>
            <a:endParaRPr lang="ja-JP" altLang="en-US" dirty="0"/>
          </a:p>
        </p:txBody>
      </p:sp>
    </p:spTree>
  </p:cSld>
  <p:clrMapOvr>
    <a:masterClrMapping/>
  </p:clrMapOvr>
  <p:transition>
    <p:cover dir="rd"/>
  </p:transition>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0" name="スライド番号プレースホルダー 5">
            <a:extLst>
              <a:ext uri="{FF2B5EF4-FFF2-40B4-BE49-F238E27FC236}">
                <a16:creationId xmlns:a16="http://schemas.microsoft.com/office/drawing/2014/main" id="{A44F3C7E-8F29-49B0-8956-27BECE8469A3}"/>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2EA3CA24-1BCC-4A62-9BDE-DCB34E79DCC4}" type="slidenum">
              <a:rPr lang="en-US" altLang="ja-JP" sz="1400" smtClean="0"/>
              <a:pPr>
                <a:spcBef>
                  <a:spcPct val="0"/>
                </a:spcBef>
                <a:buFontTx/>
                <a:buNone/>
              </a:pPr>
              <a:t>13</a:t>
            </a:fld>
            <a:endParaRPr lang="en-US" altLang="ja-JP" sz="1400"/>
          </a:p>
        </p:txBody>
      </p:sp>
      <p:sp>
        <p:nvSpPr>
          <p:cNvPr id="32771" name="フッター プレースホルダー 1">
            <a:extLst>
              <a:ext uri="{FF2B5EF4-FFF2-40B4-BE49-F238E27FC236}">
                <a16:creationId xmlns:a16="http://schemas.microsoft.com/office/drawing/2014/main" id="{2BDEEE5A-0AD0-41AC-AA1F-4BC866825394}"/>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157163" y="404813"/>
            <a:ext cx="8735317" cy="5472451"/>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endParaRPr lang="ja-JP" altLang="en-US"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r>
              <a:rPr lang="ja-JP" altLang="en-US" sz="1800" dirty="0">
                <a:latin typeface="+mj-ea"/>
              </a:rPr>
              <a:t>２．以下を手動で設定してみます。</a:t>
            </a:r>
            <a:endParaRPr lang="en-US" altLang="ja-JP" sz="1800" dirty="0">
              <a:latin typeface="+mj-ea"/>
            </a:endParaRPr>
          </a:p>
          <a:p>
            <a:pPr marL="457200" lvl="1" indent="0" eaLnBrk="1" hangingPunct="1">
              <a:lnSpc>
                <a:spcPct val="80000"/>
              </a:lnSpc>
              <a:buFontTx/>
              <a:buNone/>
              <a:defRPr/>
            </a:pPr>
            <a:r>
              <a:rPr lang="ja-JP" altLang="en-US" sz="1800" dirty="0">
                <a:latin typeface="+mj-ea"/>
              </a:rPr>
              <a:t>　</a:t>
            </a:r>
            <a:r>
              <a:rPr lang="ja-JP" altLang="en-US" sz="1800" b="0" dirty="0">
                <a:latin typeface="+mj-ea"/>
              </a:rPr>
              <a:t>１） </a:t>
            </a:r>
            <a:r>
              <a:rPr lang="en-US" altLang="ja-JP" sz="1800" dirty="0">
                <a:latin typeface="+mj-ea"/>
              </a:rPr>
              <a:t>Gear integration </a:t>
            </a:r>
            <a:r>
              <a:rPr lang="ja-JP" altLang="en-US" sz="1800" dirty="0">
                <a:latin typeface="+mj-ea"/>
              </a:rPr>
              <a:t>に設定する。</a:t>
            </a:r>
          </a:p>
          <a:p>
            <a:pPr marL="457200" lvl="1" indent="0" eaLnBrk="1" hangingPunct="1">
              <a:lnSpc>
                <a:spcPct val="80000"/>
              </a:lnSpc>
              <a:buFontTx/>
              <a:buNone/>
              <a:defRPr/>
            </a:pPr>
            <a:r>
              <a:rPr lang="ja-JP" altLang="en-US" sz="1800" b="0" dirty="0">
                <a:latin typeface="+mj-ea"/>
              </a:rPr>
              <a:t>　　デフォルトは</a:t>
            </a:r>
            <a:r>
              <a:rPr lang="en-US" altLang="ja-JP" sz="1800" b="0" dirty="0">
                <a:latin typeface="+mj-ea"/>
              </a:rPr>
              <a:t>Trapezoidal Rule </a:t>
            </a:r>
            <a:r>
              <a:rPr lang="ja-JP" altLang="en-US" sz="1800" b="0" dirty="0">
                <a:latin typeface="+mj-ea"/>
              </a:rPr>
              <a:t>となっていますが</a:t>
            </a:r>
            <a:r>
              <a:rPr lang="en-US" altLang="ja-JP" sz="1800" b="0" dirty="0">
                <a:latin typeface="+mj-ea"/>
              </a:rPr>
              <a:t>Gear integration</a:t>
            </a:r>
            <a:r>
              <a:rPr lang="ja-JP" altLang="en-US" sz="1800" b="0" dirty="0">
                <a:latin typeface="+mj-ea"/>
              </a:rPr>
              <a:t>に変えてみます。</a:t>
            </a:r>
          </a:p>
          <a:p>
            <a:pPr marL="457200" lvl="1" indent="0" eaLnBrk="1" hangingPunct="1">
              <a:lnSpc>
                <a:spcPct val="80000"/>
              </a:lnSpc>
              <a:buFontTx/>
              <a:buNone/>
              <a:defRPr/>
            </a:pPr>
            <a:r>
              <a:rPr lang="ja-JP" altLang="en-US" sz="1800" b="0" dirty="0">
                <a:latin typeface="+mj-ea"/>
              </a:rPr>
              <a:t>　　この設定は以下のようにします：</a:t>
            </a:r>
          </a:p>
          <a:p>
            <a:pPr marL="457200" lvl="1" indent="0" eaLnBrk="1" hangingPunct="1">
              <a:lnSpc>
                <a:spcPct val="80000"/>
              </a:lnSpc>
              <a:buFontTx/>
              <a:buNone/>
              <a:defRPr/>
            </a:pPr>
            <a:r>
              <a:rPr lang="ja-JP" altLang="en-US" sz="1800" b="0" dirty="0">
                <a:latin typeface="+mj-ea"/>
              </a:rPr>
              <a:t>　　 </a:t>
            </a:r>
            <a:r>
              <a:rPr lang="en-US" altLang="ja-JP" sz="1800" b="0" dirty="0">
                <a:latin typeface="+mj-ea"/>
              </a:rPr>
              <a:t>1. </a:t>
            </a:r>
            <a:r>
              <a:rPr lang="ja-JP" altLang="en-US" sz="1800" b="0" dirty="0">
                <a:latin typeface="+mj-ea"/>
              </a:rPr>
              <a:t>メニューから </a:t>
            </a:r>
            <a:r>
              <a:rPr lang="en-US" altLang="ja-JP" sz="1800" dirty="0">
                <a:latin typeface="+mj-ea"/>
              </a:rPr>
              <a:t>Simulator </a:t>
            </a:r>
            <a:r>
              <a:rPr lang="ja-JP" altLang="en-US" sz="1800" dirty="0">
                <a:latin typeface="+mj-ea"/>
              </a:rPr>
              <a:t>｜</a:t>
            </a:r>
            <a:r>
              <a:rPr lang="en-US" altLang="ja-JP" sz="1800" dirty="0">
                <a:latin typeface="+mj-ea"/>
              </a:rPr>
              <a:t> Choose Analysis...</a:t>
            </a:r>
            <a:r>
              <a:rPr lang="ja-JP" altLang="en-US" sz="1800" dirty="0">
                <a:latin typeface="+mj-ea"/>
              </a:rPr>
              <a:t>　</a:t>
            </a:r>
            <a:r>
              <a:rPr lang="ja-JP" altLang="en-US" sz="1800" b="0" dirty="0">
                <a:latin typeface="+mj-ea"/>
              </a:rPr>
              <a:t>を選択します。</a:t>
            </a:r>
          </a:p>
          <a:p>
            <a:pPr marL="457200" lvl="1" indent="0" eaLnBrk="1" hangingPunct="1">
              <a:lnSpc>
                <a:spcPct val="80000"/>
              </a:lnSpc>
              <a:buFontTx/>
              <a:buNone/>
              <a:defRPr/>
            </a:pPr>
            <a:r>
              <a:rPr lang="ja-JP" altLang="en-US" sz="1800" b="0" dirty="0">
                <a:latin typeface="+mj-ea"/>
              </a:rPr>
              <a:t> 　　</a:t>
            </a:r>
            <a:r>
              <a:rPr lang="en-US" altLang="ja-JP" sz="1800" b="0" dirty="0">
                <a:latin typeface="+mj-ea"/>
              </a:rPr>
              <a:t>2. </a:t>
            </a:r>
            <a:r>
              <a:rPr lang="en-US" altLang="ja-JP" sz="1800" dirty="0">
                <a:latin typeface="+mj-ea"/>
              </a:rPr>
              <a:t>Transient </a:t>
            </a:r>
            <a:r>
              <a:rPr lang="ja-JP" altLang="en-US" sz="1800" b="0" dirty="0">
                <a:latin typeface="+mj-ea"/>
              </a:rPr>
              <a:t>のタブで、 </a:t>
            </a:r>
            <a:r>
              <a:rPr lang="en-US" altLang="ja-JP" sz="1800" dirty="0">
                <a:latin typeface="+mj-ea"/>
              </a:rPr>
              <a:t>Advanced Options...</a:t>
            </a:r>
            <a:r>
              <a:rPr lang="ja-JP" altLang="en-US" sz="1800" b="0" dirty="0">
                <a:latin typeface="+mj-ea"/>
              </a:rPr>
              <a:t>をクリックします。</a:t>
            </a:r>
          </a:p>
          <a:p>
            <a:pPr marL="457200" lvl="1" indent="0" eaLnBrk="1" hangingPunct="1">
              <a:lnSpc>
                <a:spcPct val="80000"/>
              </a:lnSpc>
              <a:buFontTx/>
              <a:buNone/>
              <a:defRPr/>
            </a:pPr>
            <a:r>
              <a:rPr lang="ja-JP" altLang="en-US" sz="1800" b="0" dirty="0">
                <a:latin typeface="+mj-ea"/>
              </a:rPr>
              <a:t> 　　</a:t>
            </a:r>
            <a:r>
              <a:rPr lang="en-US" altLang="ja-JP" sz="1800" b="0" dirty="0">
                <a:latin typeface="+mj-ea"/>
              </a:rPr>
              <a:t>3. Integration method </a:t>
            </a:r>
            <a:r>
              <a:rPr lang="ja-JP" altLang="en-US" sz="1800" b="0" dirty="0">
                <a:latin typeface="+mj-ea"/>
              </a:rPr>
              <a:t>のグループで</a:t>
            </a:r>
            <a:r>
              <a:rPr lang="en-US" altLang="ja-JP" sz="1800" dirty="0">
                <a:latin typeface="+mj-ea"/>
              </a:rPr>
              <a:t>Gear integration</a:t>
            </a:r>
            <a:r>
              <a:rPr lang="ja-JP" altLang="en-US" sz="1800" b="0" dirty="0">
                <a:latin typeface="+mj-ea"/>
              </a:rPr>
              <a:t>を設定します。</a:t>
            </a:r>
          </a:p>
          <a:p>
            <a:pPr marL="457200" lvl="1" indent="0" eaLnBrk="1" hangingPunct="1">
              <a:lnSpc>
                <a:spcPct val="80000"/>
              </a:lnSpc>
              <a:buFontTx/>
              <a:buNone/>
              <a:defRPr/>
            </a:pPr>
            <a:r>
              <a:rPr lang="ja-JP" altLang="en-US" sz="1800" b="0" dirty="0">
                <a:latin typeface="+mj-ea"/>
              </a:rPr>
              <a:t>　　収束しない理由がタイムステップが大きすぎて回路での誤差が蓄積する場合は、</a:t>
            </a:r>
          </a:p>
          <a:p>
            <a:pPr marL="457200" lvl="1" indent="0" eaLnBrk="1" hangingPunct="1">
              <a:lnSpc>
                <a:spcPct val="80000"/>
              </a:lnSpc>
              <a:buFontTx/>
              <a:buNone/>
              <a:defRPr/>
            </a:pPr>
            <a:r>
              <a:rPr lang="ja-JP" altLang="en-US" sz="1800" b="0" dirty="0">
                <a:latin typeface="+mj-ea"/>
              </a:rPr>
              <a:t>　　</a:t>
            </a:r>
            <a:r>
              <a:rPr lang="en-US" altLang="ja-JP" sz="1800" b="0" dirty="0">
                <a:latin typeface="+mj-ea"/>
              </a:rPr>
              <a:t>Gear integration</a:t>
            </a:r>
            <a:r>
              <a:rPr lang="ja-JP" altLang="en-US" sz="1800" b="0" dirty="0">
                <a:latin typeface="+mj-ea"/>
              </a:rPr>
              <a:t>にすると、誤差を自動的に減衰させるようにする特性があります。</a:t>
            </a:r>
          </a:p>
          <a:p>
            <a:pPr marL="457200" lvl="1" indent="0" eaLnBrk="1" hangingPunct="1">
              <a:lnSpc>
                <a:spcPct val="80000"/>
              </a:lnSpc>
              <a:buFontTx/>
              <a:buNone/>
              <a:defRPr/>
            </a:pPr>
            <a:r>
              <a:rPr lang="ja-JP" altLang="en-US" sz="1800" b="0" dirty="0">
                <a:latin typeface="+mj-ea"/>
              </a:rPr>
              <a:t>　　電源回路では　</a:t>
            </a:r>
            <a:r>
              <a:rPr lang="en-US" altLang="ja-JP" sz="1800" b="0" dirty="0">
                <a:latin typeface="+mj-ea"/>
              </a:rPr>
              <a:t>Gear integration</a:t>
            </a:r>
            <a:r>
              <a:rPr lang="ja-JP" altLang="en-US" sz="1800" b="0" dirty="0">
                <a:latin typeface="+mj-ea"/>
              </a:rPr>
              <a:t>がよい選択となります。</a:t>
            </a:r>
          </a:p>
          <a:p>
            <a:pPr marL="457200" lvl="1" indent="0" eaLnBrk="1" hangingPunct="1">
              <a:lnSpc>
                <a:spcPct val="80000"/>
              </a:lnSpc>
              <a:buFontTx/>
              <a:buNone/>
              <a:defRPr/>
            </a:pPr>
            <a:r>
              <a:rPr lang="ja-JP" altLang="en-US" sz="1800" b="0" dirty="0">
                <a:latin typeface="+mj-ea"/>
              </a:rPr>
              <a:t>　２） </a:t>
            </a:r>
            <a:r>
              <a:rPr lang="en-US" altLang="ja-JP" sz="1800" dirty="0">
                <a:latin typeface="+mj-ea"/>
              </a:rPr>
              <a:t>Maximum time step</a:t>
            </a:r>
            <a:r>
              <a:rPr lang="ja-JP" altLang="en-US" sz="1800" dirty="0">
                <a:latin typeface="+mj-ea"/>
              </a:rPr>
              <a:t>を小さく設定してみる</a:t>
            </a:r>
            <a:endParaRPr lang="ja-JP" altLang="en-US" sz="1800" b="0" dirty="0">
              <a:latin typeface="+mj-ea"/>
            </a:endParaRPr>
          </a:p>
          <a:p>
            <a:pPr marL="457200" lvl="1" indent="0" eaLnBrk="1" hangingPunct="1">
              <a:lnSpc>
                <a:spcPct val="80000"/>
              </a:lnSpc>
              <a:buFontTx/>
              <a:buNone/>
              <a:defRPr/>
            </a:pPr>
            <a:r>
              <a:rPr lang="ja-JP" altLang="en-US" sz="1800" b="0" dirty="0">
                <a:latin typeface="+mj-ea"/>
              </a:rPr>
              <a:t>　　　</a:t>
            </a:r>
            <a:r>
              <a:rPr lang="en-US" altLang="ja-JP" sz="1800" dirty="0">
                <a:latin typeface="+mj-ea"/>
              </a:rPr>
              <a:t>Simulator</a:t>
            </a:r>
            <a:r>
              <a:rPr lang="ja-JP" altLang="en-US" sz="1800" dirty="0">
                <a:latin typeface="+mj-ea"/>
              </a:rPr>
              <a:t> ｜ </a:t>
            </a:r>
            <a:r>
              <a:rPr lang="en-US" altLang="ja-JP" sz="1800" dirty="0" err="1">
                <a:latin typeface="+mj-ea"/>
              </a:rPr>
              <a:t>ChoseAnalysis</a:t>
            </a:r>
            <a:r>
              <a:rPr lang="ja-JP" altLang="en-US" sz="1800" dirty="0">
                <a:latin typeface="+mj-ea"/>
              </a:rPr>
              <a:t> ｜ </a:t>
            </a:r>
            <a:r>
              <a:rPr lang="en-US" altLang="ja-JP" sz="1800" dirty="0">
                <a:latin typeface="+mj-ea"/>
              </a:rPr>
              <a:t>Transient</a:t>
            </a:r>
            <a:r>
              <a:rPr lang="ja-JP" altLang="en-US" sz="1800" b="0" dirty="0">
                <a:latin typeface="+mj-ea"/>
              </a:rPr>
              <a:t>のタブ</a:t>
            </a:r>
            <a:r>
              <a:rPr lang="en-US" altLang="ja-JP" sz="1800" dirty="0">
                <a:latin typeface="+mj-ea"/>
              </a:rPr>
              <a:t>Advanced Option</a:t>
            </a:r>
            <a:endParaRPr lang="en-US" altLang="ja-JP" sz="1800" b="0" dirty="0">
              <a:latin typeface="+mj-ea"/>
            </a:endParaRPr>
          </a:p>
          <a:p>
            <a:pPr marL="457200" lvl="1" indent="0" eaLnBrk="1" hangingPunct="1">
              <a:lnSpc>
                <a:spcPct val="80000"/>
              </a:lnSpc>
              <a:buFontTx/>
              <a:buNone/>
              <a:defRPr/>
            </a:pPr>
            <a:r>
              <a:rPr lang="ja-JP" altLang="en-US" sz="1800" b="0" dirty="0">
                <a:latin typeface="+mj-ea"/>
              </a:rPr>
              <a:t>　　　の</a:t>
            </a:r>
            <a:r>
              <a:rPr lang="en-US" altLang="ja-JP" sz="1800" b="0" dirty="0" err="1">
                <a:latin typeface="+mj-ea"/>
              </a:rPr>
              <a:t>MaxTimeStep</a:t>
            </a:r>
            <a:r>
              <a:rPr lang="ja-JP" altLang="en-US" sz="1800" b="0" dirty="0">
                <a:latin typeface="+mj-ea"/>
              </a:rPr>
              <a:t>　で設定します。</a:t>
            </a:r>
          </a:p>
          <a:p>
            <a:pPr marL="457200" lvl="1" indent="0" eaLnBrk="1" hangingPunct="1">
              <a:lnSpc>
                <a:spcPct val="80000"/>
              </a:lnSpc>
              <a:buFontTx/>
              <a:buNone/>
              <a:defRPr/>
            </a:pPr>
            <a:r>
              <a:rPr lang="ja-JP" altLang="en-US" sz="1800" b="0" dirty="0">
                <a:latin typeface="+mj-ea"/>
              </a:rPr>
              <a:t>　　　</a:t>
            </a:r>
            <a:r>
              <a:rPr lang="en-US" altLang="ja-JP" sz="1800" b="0" dirty="0">
                <a:latin typeface="+mj-ea"/>
              </a:rPr>
              <a:t>Chose Analysis </a:t>
            </a:r>
            <a:r>
              <a:rPr lang="ja-JP" altLang="en-US" sz="1800" b="0" dirty="0">
                <a:latin typeface="+mj-ea"/>
              </a:rPr>
              <a:t>の</a:t>
            </a:r>
            <a:r>
              <a:rPr lang="en-US" altLang="ja-JP" sz="1800" b="0" dirty="0">
                <a:latin typeface="+mj-ea"/>
              </a:rPr>
              <a:t>.PRINT step </a:t>
            </a:r>
            <a:r>
              <a:rPr lang="ja-JP" altLang="en-US" sz="1800" b="0" dirty="0">
                <a:latin typeface="+mj-ea"/>
              </a:rPr>
              <a:t>ではありません。</a:t>
            </a:r>
            <a:endParaRPr lang="en-US" altLang="ja-JP" sz="1800" b="0" dirty="0">
              <a:latin typeface="+mj-ea"/>
            </a:endParaRPr>
          </a:p>
          <a:p>
            <a:pPr marL="457200" lvl="1" indent="0" eaLnBrk="1" hangingPunct="1">
              <a:lnSpc>
                <a:spcPct val="80000"/>
              </a:lnSpc>
              <a:buFontTx/>
              <a:buNone/>
              <a:defRPr/>
            </a:pPr>
            <a:r>
              <a:rPr lang="ja-JP" altLang="en-US" sz="1800" b="0" dirty="0">
                <a:latin typeface="+mj-ea"/>
                <a:ea typeface="+mj-ea"/>
              </a:rPr>
              <a:t>　３）</a:t>
            </a:r>
            <a:r>
              <a:rPr lang="en-US" altLang="ja-JP" sz="1800" dirty="0">
                <a:latin typeface="+mj-ea"/>
                <a:ea typeface="+mj-ea"/>
              </a:rPr>
              <a:t>Simulator | Choose Analysis... </a:t>
            </a:r>
            <a:r>
              <a:rPr lang="ja-JP" altLang="en-US" sz="1800" dirty="0">
                <a:latin typeface="+mj-ea"/>
              </a:rPr>
              <a:t>｜ </a:t>
            </a:r>
            <a:r>
              <a:rPr lang="en-US" altLang="ja-JP" sz="1800" dirty="0">
                <a:latin typeface="+mj-ea"/>
                <a:ea typeface="+mj-ea"/>
              </a:rPr>
              <a:t>Options </a:t>
            </a:r>
            <a:r>
              <a:rPr lang="ja-JP" altLang="en-US" sz="1800" b="0" dirty="0">
                <a:latin typeface="+mj-ea"/>
                <a:ea typeface="+mj-ea"/>
              </a:rPr>
              <a:t>の</a:t>
            </a:r>
            <a:r>
              <a:rPr lang="en-US" altLang="ja-JP" sz="1800" dirty="0">
                <a:latin typeface="+mj-ea"/>
                <a:ea typeface="+mj-ea"/>
              </a:rPr>
              <a:t>Current tolerance</a:t>
            </a:r>
            <a:r>
              <a:rPr lang="ja-JP" altLang="en-US" sz="1800" b="0" dirty="0">
                <a:latin typeface="+mj-ea"/>
                <a:ea typeface="+mj-ea"/>
              </a:rPr>
              <a:t>で</a:t>
            </a:r>
          </a:p>
          <a:p>
            <a:pPr marL="457200" lvl="1" indent="0" eaLnBrk="1" hangingPunct="1">
              <a:lnSpc>
                <a:spcPct val="80000"/>
              </a:lnSpc>
              <a:buFontTx/>
              <a:buNone/>
              <a:defRPr/>
            </a:pPr>
            <a:r>
              <a:rPr lang="ja-JP" altLang="en-US" sz="1800" b="0" dirty="0">
                <a:latin typeface="+mj-ea"/>
                <a:ea typeface="+mj-ea"/>
              </a:rPr>
              <a:t>      </a:t>
            </a:r>
            <a:r>
              <a:rPr lang="en-US" altLang="ja-JP" sz="1800" b="0" dirty="0">
                <a:latin typeface="+mj-ea"/>
                <a:ea typeface="+mj-ea"/>
              </a:rPr>
              <a:t>1e-9</a:t>
            </a:r>
            <a:r>
              <a:rPr lang="ja-JP" altLang="en-US" sz="1800" b="0" dirty="0">
                <a:latin typeface="+mj-ea"/>
                <a:ea typeface="+mj-ea"/>
              </a:rPr>
              <a:t>より大きくしてみます。　</a:t>
            </a:r>
            <a:r>
              <a:rPr lang="en-US" altLang="ja-JP" sz="1800" b="0" dirty="0">
                <a:latin typeface="+mj-ea"/>
                <a:ea typeface="+mj-ea"/>
              </a:rPr>
              <a:t>1e-6</a:t>
            </a:r>
            <a:r>
              <a:rPr lang="ja-JP" altLang="en-US" sz="1800" b="0" dirty="0">
                <a:latin typeface="+mj-ea"/>
                <a:ea typeface="+mj-ea"/>
              </a:rPr>
              <a:t>より大きくはしないようにします。</a:t>
            </a:r>
          </a:p>
          <a:p>
            <a:pPr marL="457200" lvl="1" indent="0" eaLnBrk="1" hangingPunct="1">
              <a:lnSpc>
                <a:spcPct val="80000"/>
              </a:lnSpc>
              <a:buFontTx/>
              <a:buNone/>
              <a:defRPr/>
            </a:pPr>
            <a:r>
              <a:rPr lang="ja-JP" altLang="en-US" sz="1800" b="0" dirty="0">
                <a:latin typeface="+mj-ea"/>
                <a:ea typeface="+mj-ea"/>
              </a:rPr>
              <a:t>　　  </a:t>
            </a:r>
            <a:r>
              <a:rPr lang="en-US" altLang="ja-JP" sz="1800" b="0" dirty="0">
                <a:latin typeface="+mj-ea"/>
                <a:ea typeface="+mj-ea"/>
              </a:rPr>
              <a:t>ABSTOL (absolute tolerance </a:t>
            </a:r>
            <a:r>
              <a:rPr lang="ja-JP" altLang="en-US" sz="1800" b="0" dirty="0">
                <a:latin typeface="+mj-ea"/>
                <a:ea typeface="+mj-ea"/>
              </a:rPr>
              <a:t>）が変わります</a:t>
            </a:r>
            <a:endParaRPr lang="en-US" altLang="ja-JP" sz="1800" b="0" dirty="0">
              <a:latin typeface="+mj-ea"/>
              <a:ea typeface="+mj-ea"/>
            </a:endParaRPr>
          </a:p>
          <a:p>
            <a:pPr marL="457200" lvl="1" indent="0" eaLnBrk="1" hangingPunct="1">
              <a:lnSpc>
                <a:spcPct val="80000"/>
              </a:lnSpc>
              <a:buFontTx/>
              <a:buNone/>
              <a:defRPr/>
            </a:pPr>
            <a:endParaRPr lang="ja-JP" altLang="en-US"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r>
              <a:rPr lang="en-US" altLang="ja-JP" sz="1800" b="0" dirty="0">
                <a:latin typeface="+mj-ea"/>
                <a:ea typeface="+mj-ea"/>
              </a:rPr>
              <a:t>  </a:t>
            </a:r>
            <a:r>
              <a:rPr lang="ja-JP" altLang="en-US" sz="1800" b="0" dirty="0">
                <a:latin typeface="+mj-ea"/>
                <a:ea typeface="+mj-ea"/>
              </a:rPr>
              <a:t>　</a:t>
            </a:r>
            <a:endParaRPr lang="en-US" altLang="ja-JP" sz="1800" b="0" dirty="0">
              <a:latin typeface="+mj-ea"/>
              <a:ea typeface="+mj-ea"/>
            </a:endParaRPr>
          </a:p>
        </p:txBody>
      </p:sp>
    </p:spTree>
  </p:cSld>
  <p:clrMapOvr>
    <a:masterClrMapping/>
  </p:clrMapOvr>
  <p:transition>
    <p:cover dir="rd"/>
  </p:transition>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スライド番号プレースホルダー 5">
            <a:extLst>
              <a:ext uri="{FF2B5EF4-FFF2-40B4-BE49-F238E27FC236}">
                <a16:creationId xmlns:a16="http://schemas.microsoft.com/office/drawing/2014/main" id="{DC6407DE-EC71-4215-838B-0B22D77D5EE0}"/>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97785BCB-21A1-4D2D-8B78-6DB7103A12D4}" type="slidenum">
              <a:rPr lang="en-US" altLang="ja-JP" sz="1400" smtClean="0"/>
              <a:pPr>
                <a:spcBef>
                  <a:spcPct val="0"/>
                </a:spcBef>
                <a:buFontTx/>
                <a:buNone/>
              </a:pPr>
              <a:t>14</a:t>
            </a:fld>
            <a:endParaRPr lang="en-US" altLang="ja-JP" sz="1400"/>
          </a:p>
        </p:txBody>
      </p:sp>
      <p:sp>
        <p:nvSpPr>
          <p:cNvPr id="34819" name="フッター プレースホルダー 1">
            <a:extLst>
              <a:ext uri="{FF2B5EF4-FFF2-40B4-BE49-F238E27FC236}">
                <a16:creationId xmlns:a16="http://schemas.microsoft.com/office/drawing/2014/main" id="{09A7B017-5042-4707-9CF7-E4E553196B9C}"/>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450850" y="1916113"/>
            <a:ext cx="8297863" cy="40322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dirty="0">
                <a:latin typeface="+mj-ea"/>
                <a:ea typeface="+mj-ea"/>
              </a:rPr>
              <a:t>１．</a:t>
            </a:r>
            <a:r>
              <a:rPr lang="en-US" altLang="ja-JP" sz="1800" dirty="0">
                <a:latin typeface="+mj-ea"/>
                <a:ea typeface="+mj-ea"/>
              </a:rPr>
              <a:t>SIMPLIS</a:t>
            </a:r>
            <a:r>
              <a:rPr lang="ja-JP" altLang="en-US" sz="1800" dirty="0">
                <a:latin typeface="+mj-ea"/>
                <a:ea typeface="+mj-ea"/>
              </a:rPr>
              <a:t>の</a:t>
            </a:r>
            <a:r>
              <a:rPr lang="en-US" altLang="ja-JP" sz="1800" dirty="0">
                <a:latin typeface="+mj-ea"/>
                <a:ea typeface="+mj-ea"/>
              </a:rPr>
              <a:t>POP</a:t>
            </a:r>
            <a:r>
              <a:rPr lang="ja-JP" altLang="en-US" sz="1800" dirty="0">
                <a:latin typeface="+mj-ea"/>
                <a:ea typeface="+mj-ea"/>
              </a:rPr>
              <a:t>解析とは？</a:t>
            </a:r>
            <a:endParaRPr lang="en-US" altLang="ja-JP" sz="180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過渡解析を行うのに：</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１．初期条件が周期的であり、スイッチングごとにリセットされる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２．負荷サイクルの予想</a:t>
            </a:r>
            <a:r>
              <a:rPr lang="en-US" altLang="ja-JP" sz="1800" b="0" dirty="0">
                <a:latin typeface="+mj-ea"/>
                <a:ea typeface="+mj-ea"/>
              </a:rPr>
              <a:t>/</a:t>
            </a:r>
            <a:r>
              <a:rPr lang="ja-JP" altLang="en-US" sz="1800" b="0" dirty="0">
                <a:latin typeface="+mj-ea"/>
                <a:ea typeface="+mj-ea"/>
              </a:rPr>
              <a:t>初期条件ごとに“パス”となる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３．いくつかのパスののち、回路は定常状態となる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４．</a:t>
            </a:r>
            <a:r>
              <a:rPr lang="ja-JP" altLang="en-US" sz="1800" b="0" dirty="0">
                <a:latin typeface="+mj-ea"/>
              </a:rPr>
              <a:t>整数字の</a:t>
            </a:r>
            <a:r>
              <a:rPr lang="ja-JP" altLang="en-US" sz="1800" b="0" dirty="0">
                <a:latin typeface="+mj-ea"/>
                <a:ea typeface="+mj-ea"/>
              </a:rPr>
              <a:t>定常状態のスイッチングサイクルが波形ビューワへの出力となる</a:t>
            </a:r>
            <a:endParaRPr lang="en-US" altLang="ja-JP" sz="1800" b="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r>
              <a:rPr lang="ja-JP" altLang="en-US" sz="1800" dirty="0">
                <a:latin typeface="+mj-ea"/>
                <a:ea typeface="+mj-ea"/>
              </a:rPr>
              <a:t>なぜ必要か？</a:t>
            </a:r>
            <a:endParaRPr lang="en-US" altLang="ja-JP" sz="1800" dirty="0">
              <a:latin typeface="+mj-ea"/>
              <a:ea typeface="+mj-ea"/>
            </a:endParaRPr>
          </a:p>
          <a:p>
            <a:pPr marL="457200" lvl="1" indent="0" eaLnBrk="1" hangingPunct="1">
              <a:lnSpc>
                <a:spcPct val="80000"/>
              </a:lnSpc>
              <a:buFontTx/>
              <a:buNone/>
              <a:defRPr/>
            </a:pPr>
            <a:r>
              <a:rPr lang="ja-JP" altLang="en-US" sz="1800" b="0" dirty="0">
                <a:latin typeface="+mj-ea"/>
                <a:ea typeface="+mj-ea"/>
              </a:rPr>
              <a:t>　１．</a:t>
            </a:r>
            <a:r>
              <a:rPr lang="en-US" altLang="ja-JP" sz="1800" b="0" dirty="0">
                <a:latin typeface="+mj-ea"/>
                <a:ea typeface="+mj-ea"/>
              </a:rPr>
              <a:t>AC</a:t>
            </a:r>
            <a:r>
              <a:rPr lang="ja-JP" altLang="en-US" sz="1800" b="0" dirty="0">
                <a:latin typeface="+mj-ea"/>
                <a:ea typeface="+mj-ea"/>
              </a:rPr>
              <a:t>解析を実行するのに</a:t>
            </a:r>
            <a:r>
              <a:rPr lang="en-US" altLang="ja-JP" sz="1800" b="0" dirty="0">
                <a:latin typeface="+mj-ea"/>
                <a:ea typeface="+mj-ea"/>
              </a:rPr>
              <a:t>POP</a:t>
            </a:r>
            <a:r>
              <a:rPr lang="ja-JP" altLang="en-US" sz="1800" b="0" dirty="0">
                <a:latin typeface="+mj-ea"/>
                <a:ea typeface="+mj-ea"/>
              </a:rPr>
              <a:t>が必要</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a:t>
            </a:r>
            <a:r>
              <a:rPr lang="en-US" altLang="ja-JP" sz="1800" b="0" dirty="0">
                <a:latin typeface="+mj-ea"/>
                <a:ea typeface="+mj-ea"/>
              </a:rPr>
              <a:t>90</a:t>
            </a:r>
            <a:r>
              <a:rPr lang="ja-JP" altLang="en-US" sz="1800" b="0" dirty="0">
                <a:latin typeface="+mj-ea"/>
                <a:ea typeface="+mj-ea"/>
              </a:rPr>
              <a:t>％以上のシミュレーションは定常状態から開始される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３．</a:t>
            </a:r>
            <a:r>
              <a:rPr lang="en-US" altLang="ja-JP" sz="1800" b="0" dirty="0">
                <a:latin typeface="+mj-ea"/>
                <a:ea typeface="+mj-ea"/>
              </a:rPr>
              <a:t>POP</a:t>
            </a:r>
            <a:r>
              <a:rPr lang="ja-JP" altLang="en-US" sz="1800" b="0" dirty="0">
                <a:latin typeface="+mj-ea"/>
                <a:ea typeface="+mj-ea"/>
              </a:rPr>
              <a:t>は定常状態を得るのに必要な時間が節約できます</a:t>
            </a:r>
            <a:endParaRPr lang="en-US" altLang="ja-JP" sz="1800" b="0" dirty="0">
              <a:latin typeface="+mj-ea"/>
              <a:ea typeface="+mj-ea"/>
            </a:endParaRPr>
          </a:p>
        </p:txBody>
      </p:sp>
      <p:sp>
        <p:nvSpPr>
          <p:cNvPr id="4" name="コンテンツ プレースホルダー 3">
            <a:extLst>
              <a:ext uri="{FF2B5EF4-FFF2-40B4-BE49-F238E27FC236}">
                <a16:creationId xmlns:a16="http://schemas.microsoft.com/office/drawing/2014/main" id="{4CB993A1-52C8-4BA3-959B-2B6E844479D3}"/>
              </a:ext>
            </a:extLst>
          </p:cNvPr>
          <p:cNvSpPr>
            <a:spLocks noGrp="1"/>
          </p:cNvSpPr>
          <p:nvPr>
            <p:ph idx="1"/>
          </p:nvPr>
        </p:nvSpPr>
        <p:spPr>
          <a:xfrm>
            <a:off x="595313" y="438150"/>
            <a:ext cx="8129587" cy="1046163"/>
          </a:xfrm>
        </p:spPr>
        <p:txBody>
          <a:bodyPr/>
          <a:lstStyle/>
          <a:p>
            <a:pPr marL="0" indent="0">
              <a:buFontTx/>
              <a:buNone/>
              <a:defRPr/>
            </a:pPr>
            <a:r>
              <a:rPr lang="ja-JP" altLang="en-US" sz="2800" dirty="0">
                <a:latin typeface="+mj-ea"/>
              </a:rPr>
              <a:t>７．</a:t>
            </a:r>
            <a:r>
              <a:rPr lang="en-US" altLang="ja-JP" sz="2800" dirty="0">
                <a:latin typeface="+mj-ea"/>
              </a:rPr>
              <a:t>SIMPLIS</a:t>
            </a:r>
            <a:r>
              <a:rPr lang="ja-JP" altLang="en-US" sz="2800" dirty="0">
                <a:latin typeface="+mj-ea"/>
              </a:rPr>
              <a:t>の</a:t>
            </a:r>
            <a:r>
              <a:rPr lang="en-US" altLang="ja-JP" sz="2800" dirty="0">
                <a:latin typeface="+mj-ea"/>
              </a:rPr>
              <a:t>POP</a:t>
            </a:r>
            <a:r>
              <a:rPr lang="ja-JP" altLang="en-US" sz="2800" dirty="0">
                <a:latin typeface="+mj-ea"/>
              </a:rPr>
              <a:t>解析とは？</a:t>
            </a:r>
            <a:r>
              <a:rPr lang="en-US" altLang="ja-JP" sz="2800" dirty="0">
                <a:latin typeface="+mj-ea"/>
              </a:rPr>
              <a:t>POP</a:t>
            </a:r>
            <a:r>
              <a:rPr lang="ja-JP" altLang="en-US" sz="2800" dirty="0">
                <a:latin typeface="+mj-ea"/>
              </a:rPr>
              <a:t>の動作、</a:t>
            </a:r>
            <a:endParaRPr lang="en-US" altLang="ja-JP" sz="2800" dirty="0">
              <a:latin typeface="+mj-ea"/>
            </a:endParaRPr>
          </a:p>
          <a:p>
            <a:pPr marL="0" indent="0">
              <a:buFontTx/>
              <a:buNone/>
              <a:defRPr/>
            </a:pPr>
            <a:r>
              <a:rPr lang="ja-JP" altLang="en-US" sz="2800" dirty="0">
                <a:latin typeface="+mj-ea"/>
              </a:rPr>
              <a:t>　　　設定方法、</a:t>
            </a:r>
            <a:r>
              <a:rPr lang="en-US" altLang="ja-JP" sz="2800" dirty="0">
                <a:latin typeface="+mj-ea"/>
              </a:rPr>
              <a:t>POP</a:t>
            </a:r>
            <a:r>
              <a:rPr lang="ja-JP" altLang="en-US" sz="2800" dirty="0">
                <a:latin typeface="+mj-ea"/>
              </a:rPr>
              <a:t>のエラー等</a:t>
            </a:r>
          </a:p>
          <a:p>
            <a:pPr marL="0" indent="0">
              <a:buFontTx/>
              <a:buNone/>
              <a:defRPr/>
            </a:pPr>
            <a:endParaRPr lang="ja-JP" altLang="en-US" dirty="0"/>
          </a:p>
        </p:txBody>
      </p:sp>
    </p:spTree>
  </p:cSld>
  <p:clrMapOvr>
    <a:masterClrMapping/>
  </p:clrMapOvr>
  <p:transition>
    <p:cover dir="rd"/>
  </p:transition>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6" name="スライド番号プレースホルダー 5">
            <a:extLst>
              <a:ext uri="{FF2B5EF4-FFF2-40B4-BE49-F238E27FC236}">
                <a16:creationId xmlns:a16="http://schemas.microsoft.com/office/drawing/2014/main" id="{6088CAAB-8FE6-4F1B-9867-FE7786BDBC18}"/>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50E861DA-8199-4EF2-8F33-C52F65B6BA5C}" type="slidenum">
              <a:rPr lang="en-US" altLang="ja-JP" sz="1400" smtClean="0"/>
              <a:pPr>
                <a:spcBef>
                  <a:spcPct val="0"/>
                </a:spcBef>
                <a:buFontTx/>
                <a:buNone/>
              </a:pPr>
              <a:t>15</a:t>
            </a:fld>
            <a:endParaRPr lang="en-US" altLang="ja-JP" sz="1400"/>
          </a:p>
        </p:txBody>
      </p:sp>
      <p:sp>
        <p:nvSpPr>
          <p:cNvPr id="36867" name="フッター プレースホルダー 1">
            <a:extLst>
              <a:ext uri="{FF2B5EF4-FFF2-40B4-BE49-F238E27FC236}">
                <a16:creationId xmlns:a16="http://schemas.microsoft.com/office/drawing/2014/main" id="{DDF48A34-CB30-40FE-A420-9D5D78D70150}"/>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611188" y="1125538"/>
            <a:ext cx="8075612" cy="41036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dirty="0">
                <a:latin typeface="+mj-ea"/>
                <a:ea typeface="+mj-ea"/>
              </a:rPr>
              <a:t>２．</a:t>
            </a:r>
            <a:r>
              <a:rPr lang="en-US" altLang="ja-JP" sz="1800" dirty="0">
                <a:latin typeface="+mj-ea"/>
                <a:ea typeface="+mj-ea"/>
              </a:rPr>
              <a:t>POP</a:t>
            </a:r>
            <a:r>
              <a:rPr lang="ja-JP" altLang="en-US" sz="1800" dirty="0">
                <a:latin typeface="+mj-ea"/>
                <a:ea typeface="+mj-ea"/>
              </a:rPr>
              <a:t>解析の設定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１．回路図に</a:t>
            </a:r>
            <a:r>
              <a:rPr lang="en-US" altLang="ja-JP" sz="1800" b="0" dirty="0">
                <a:latin typeface="+mj-ea"/>
                <a:ea typeface="+mj-ea"/>
              </a:rPr>
              <a:t>POP</a:t>
            </a:r>
            <a:r>
              <a:rPr lang="ja-JP" altLang="en-US" sz="1800" b="0" dirty="0">
                <a:latin typeface="+mj-ea"/>
                <a:ea typeface="+mj-ea"/>
              </a:rPr>
              <a:t>トリガーを加える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a:t>
            </a:r>
            <a:r>
              <a:rPr lang="en-US" altLang="ja-JP" sz="1800" b="0" dirty="0">
                <a:latin typeface="+mj-ea"/>
                <a:ea typeface="+mj-ea"/>
              </a:rPr>
              <a:t>POP</a:t>
            </a:r>
            <a:r>
              <a:rPr lang="ja-JP" altLang="en-US" sz="1800" b="0" dirty="0">
                <a:latin typeface="+mj-ea"/>
                <a:ea typeface="+mj-ea"/>
              </a:rPr>
              <a:t>トリガーにスレッショウルド電圧を設定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３．</a:t>
            </a:r>
            <a:r>
              <a:rPr lang="en-US" altLang="ja-JP" sz="1800" b="0" dirty="0">
                <a:latin typeface="+mj-ea"/>
                <a:ea typeface="+mj-ea"/>
              </a:rPr>
              <a:t>POP</a:t>
            </a:r>
            <a:r>
              <a:rPr lang="ja-JP" altLang="en-US" sz="1800" b="0" dirty="0">
                <a:latin typeface="+mj-ea"/>
                <a:ea typeface="+mj-ea"/>
              </a:rPr>
              <a:t>解析のパラメータの設定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４．保存して実行</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endParaRPr lang="en-US" altLang="ja-JP" sz="1800" b="0" dirty="0">
              <a:latin typeface="+mj-ea"/>
              <a:ea typeface="+mj-ea"/>
            </a:endParaRPr>
          </a:p>
          <a:p>
            <a:pPr marL="457200" lvl="1" indent="0" eaLnBrk="1" hangingPunct="1">
              <a:lnSpc>
                <a:spcPct val="80000"/>
              </a:lnSpc>
              <a:buFontTx/>
              <a:buNone/>
              <a:defRPr/>
            </a:pPr>
            <a:r>
              <a:rPr lang="ja-JP" altLang="en-US" sz="1800" dirty="0">
                <a:latin typeface="+mj-ea"/>
                <a:ea typeface="+mj-ea"/>
              </a:rPr>
              <a:t>　どのように動作するか</a:t>
            </a:r>
            <a:endParaRPr lang="en-US" altLang="ja-JP" sz="1800" dirty="0">
              <a:latin typeface="+mj-ea"/>
              <a:ea typeface="+mj-ea"/>
            </a:endParaRPr>
          </a:p>
          <a:p>
            <a:pPr marL="457200" lvl="1" indent="0" eaLnBrk="1" hangingPunct="1">
              <a:lnSpc>
                <a:spcPct val="80000"/>
              </a:lnSpc>
              <a:buFontTx/>
              <a:buNone/>
              <a:defRPr/>
            </a:pPr>
            <a:r>
              <a:rPr lang="ja-JP" altLang="en-US" sz="1800" b="0" dirty="0">
                <a:latin typeface="+mj-ea"/>
                <a:ea typeface="+mj-ea"/>
              </a:rPr>
              <a:t>　１．</a:t>
            </a:r>
            <a:r>
              <a:rPr lang="en-US" altLang="ja-JP" sz="1800" b="0" dirty="0">
                <a:latin typeface="+mj-ea"/>
                <a:ea typeface="+mj-ea"/>
              </a:rPr>
              <a:t>POP</a:t>
            </a:r>
            <a:r>
              <a:rPr lang="ja-JP" altLang="en-US" sz="1800" b="0" dirty="0">
                <a:latin typeface="+mj-ea"/>
                <a:ea typeface="+mj-ea"/>
              </a:rPr>
              <a:t>はスイッチングの周期を決めるのに</a:t>
            </a:r>
            <a:r>
              <a:rPr lang="en-US" altLang="ja-JP" sz="1800" b="0" dirty="0">
                <a:latin typeface="+mj-ea"/>
                <a:ea typeface="+mj-ea"/>
              </a:rPr>
              <a:t>POP</a:t>
            </a:r>
            <a:r>
              <a:rPr lang="ja-JP" altLang="en-US" sz="1800" b="0" dirty="0">
                <a:latin typeface="+mj-ea"/>
                <a:ea typeface="+mj-ea"/>
              </a:rPr>
              <a:t>トリガーゲートを使用</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２．コアーの</a:t>
            </a:r>
            <a:r>
              <a:rPr lang="en-US" altLang="ja-JP" sz="1800" b="0" dirty="0">
                <a:latin typeface="+mj-ea"/>
                <a:ea typeface="+mj-ea"/>
              </a:rPr>
              <a:t>POP</a:t>
            </a:r>
            <a:r>
              <a:rPr lang="ja-JP" altLang="en-US" sz="1800" b="0" dirty="0">
                <a:latin typeface="+mj-ea"/>
                <a:ea typeface="+mj-ea"/>
              </a:rPr>
              <a:t>プロセスは初期条件を常に更新して</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回路を定常状態に導く</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３．</a:t>
            </a:r>
            <a:r>
              <a:rPr lang="ja-JP" altLang="en-US" sz="1800" b="0" dirty="0">
                <a:latin typeface="+mj-ea"/>
              </a:rPr>
              <a:t>定常状態が分かった後、整数回のスイッチング周期ごとに</a:t>
            </a:r>
            <a:endParaRPr lang="en-US" altLang="ja-JP" sz="1800" b="0" dirty="0">
              <a:latin typeface="+mj-ea"/>
            </a:endParaRPr>
          </a:p>
          <a:p>
            <a:pPr marL="457200" lvl="1" indent="0" eaLnBrk="1" hangingPunct="1">
              <a:lnSpc>
                <a:spcPct val="80000"/>
              </a:lnSpc>
              <a:buFontTx/>
              <a:buNone/>
              <a:defRPr/>
            </a:pPr>
            <a:r>
              <a:rPr lang="ja-JP" altLang="en-US" sz="1800" b="0" dirty="0">
                <a:latin typeface="+mj-ea"/>
              </a:rPr>
              <a:t>　　　過渡解析が実行される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endParaRPr lang="en-US" altLang="ja-JP" sz="1800" b="0" dirty="0">
              <a:latin typeface="+mj-ea"/>
              <a:ea typeface="+mj-ea"/>
            </a:endParaRPr>
          </a:p>
        </p:txBody>
      </p:sp>
    </p:spTree>
  </p:cSld>
  <p:clrMapOvr>
    <a:masterClrMapping/>
  </p:clrMapOvr>
  <p:transition>
    <p:cover dir="rd"/>
  </p:transition>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0" name="スライド番号プレースホルダー 5">
            <a:extLst>
              <a:ext uri="{FF2B5EF4-FFF2-40B4-BE49-F238E27FC236}">
                <a16:creationId xmlns:a16="http://schemas.microsoft.com/office/drawing/2014/main" id="{0F741397-4603-4239-96E8-8EA03B30BF9C}"/>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CAE7DFA7-28CF-430C-B401-5DEB55A75F40}" type="slidenum">
              <a:rPr lang="en-US" altLang="ja-JP" sz="1400" smtClean="0"/>
              <a:pPr>
                <a:spcBef>
                  <a:spcPct val="0"/>
                </a:spcBef>
                <a:buFontTx/>
                <a:buNone/>
              </a:pPr>
              <a:t>16</a:t>
            </a:fld>
            <a:endParaRPr lang="en-US" altLang="ja-JP" sz="1400"/>
          </a:p>
        </p:txBody>
      </p:sp>
      <p:sp>
        <p:nvSpPr>
          <p:cNvPr id="37891" name="フッター プレースホルダー 1">
            <a:extLst>
              <a:ext uri="{FF2B5EF4-FFF2-40B4-BE49-F238E27FC236}">
                <a16:creationId xmlns:a16="http://schemas.microsoft.com/office/drawing/2014/main" id="{2DB75C9E-1AD4-4C7F-A5DF-B1ABC6C6EF26}"/>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611188" y="549275"/>
            <a:ext cx="8075612" cy="553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dirty="0">
                <a:latin typeface="+mj-ea"/>
                <a:ea typeface="+mj-ea"/>
              </a:rPr>
              <a:t>３．</a:t>
            </a:r>
            <a:r>
              <a:rPr lang="en-US" altLang="ja-JP" sz="1800" dirty="0">
                <a:latin typeface="+mj-ea"/>
                <a:ea typeface="+mj-ea"/>
              </a:rPr>
              <a:t>POP</a:t>
            </a:r>
            <a:r>
              <a:rPr lang="ja-JP" altLang="en-US" sz="1800" dirty="0">
                <a:latin typeface="+mj-ea"/>
                <a:ea typeface="+mj-ea"/>
              </a:rPr>
              <a:t>の動作：</a:t>
            </a:r>
            <a:r>
              <a:rPr lang="en-US" altLang="ja-JP" sz="1800" dirty="0">
                <a:latin typeface="+mj-ea"/>
                <a:ea typeface="+mj-ea"/>
              </a:rPr>
              <a:t>POP</a:t>
            </a:r>
            <a:r>
              <a:rPr lang="ja-JP" altLang="en-US" sz="1800" dirty="0">
                <a:latin typeface="+mj-ea"/>
                <a:ea typeface="+mj-ea"/>
              </a:rPr>
              <a:t>のコアープロセス</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r>
              <a:rPr lang="en-US" altLang="ja-JP" sz="1800" b="0" dirty="0">
                <a:latin typeface="+mj-ea"/>
                <a:ea typeface="+mj-ea"/>
              </a:rPr>
              <a:t>POP</a:t>
            </a:r>
            <a:r>
              <a:rPr lang="ja-JP" altLang="en-US" sz="1800" b="0" dirty="0">
                <a:latin typeface="+mj-ea"/>
                <a:ea typeface="+mj-ea"/>
              </a:rPr>
              <a:t>を開始する前に過渡解析を実行</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r>
              <a:rPr lang="en-US" altLang="ja-JP" sz="1800" b="0" dirty="0">
                <a:latin typeface="+mj-ea"/>
                <a:ea typeface="+mj-ea"/>
              </a:rPr>
              <a:t>POP</a:t>
            </a:r>
            <a:r>
              <a:rPr lang="ja-JP" altLang="en-US" sz="1800" b="0" dirty="0">
                <a:latin typeface="+mj-ea"/>
                <a:ea typeface="+mj-ea"/>
              </a:rPr>
              <a:t>の</a:t>
            </a:r>
            <a:r>
              <a:rPr lang="ja-JP" altLang="en-US" sz="1800" b="0" dirty="0">
                <a:latin typeface="+mj-ea"/>
              </a:rPr>
              <a:t>コアー</a:t>
            </a:r>
            <a:r>
              <a:rPr lang="ja-JP" altLang="en-US" sz="1800" b="0" dirty="0">
                <a:latin typeface="+mj-ea"/>
                <a:ea typeface="+mj-ea"/>
              </a:rPr>
              <a:t>プロセスを開始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１．スイッチングのエッジで、</a:t>
            </a:r>
            <a:r>
              <a:rPr lang="en-US" altLang="ja-JP" sz="1800" b="0" dirty="0">
                <a:latin typeface="+mj-ea"/>
                <a:ea typeface="+mj-ea"/>
              </a:rPr>
              <a:t>V(</a:t>
            </a:r>
            <a:r>
              <a:rPr lang="ja-JP" altLang="en-US" sz="1800" b="0" dirty="0">
                <a:latin typeface="+mj-ea"/>
                <a:ea typeface="+mj-ea"/>
              </a:rPr>
              <a:t>キャパシタ）、</a:t>
            </a:r>
            <a:r>
              <a:rPr lang="en-US" altLang="ja-JP" sz="1800" b="0" dirty="0">
                <a:latin typeface="+mj-ea"/>
                <a:ea typeface="+mj-ea"/>
              </a:rPr>
              <a:t>I</a:t>
            </a:r>
            <a:r>
              <a:rPr lang="ja-JP" altLang="en-US" sz="1800" b="0" dirty="0">
                <a:latin typeface="+mj-ea"/>
                <a:ea typeface="+mj-ea"/>
              </a:rPr>
              <a:t>（インダクタ）を測定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２．前の</a:t>
            </a:r>
            <a:r>
              <a:rPr lang="ja-JP" altLang="en-US" sz="1800" b="0" dirty="0">
                <a:latin typeface="+mj-ea"/>
              </a:rPr>
              <a:t>エッジ</a:t>
            </a:r>
            <a:r>
              <a:rPr lang="ja-JP" altLang="en-US" sz="1800" b="0" dirty="0">
                <a:latin typeface="+mj-ea"/>
                <a:ea typeface="+mj-ea"/>
              </a:rPr>
              <a:t>と現在の</a:t>
            </a:r>
            <a:r>
              <a:rPr lang="ja-JP" altLang="en-US" sz="1800" b="0" dirty="0">
                <a:latin typeface="+mj-ea"/>
              </a:rPr>
              <a:t>エッジの</a:t>
            </a:r>
            <a:r>
              <a:rPr lang="ja-JP" altLang="en-US" sz="1800" b="0" dirty="0">
                <a:latin typeface="+mj-ea"/>
                <a:ea typeface="+mj-ea"/>
              </a:rPr>
              <a:t>値を比較</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３．最大の絶対値の差は収束条件より小さいか？を</a:t>
            </a:r>
            <a:r>
              <a:rPr lang="ja-JP" altLang="en-US" sz="1800" b="0" dirty="0">
                <a:latin typeface="+mj-ea"/>
              </a:rPr>
              <a:t>決める：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はい：　</a:t>
            </a:r>
            <a:r>
              <a:rPr lang="en-US" altLang="ja-JP" sz="1800" b="0" dirty="0">
                <a:latin typeface="+mj-ea"/>
                <a:ea typeface="+mj-ea"/>
              </a:rPr>
              <a:t>POP</a:t>
            </a:r>
            <a:r>
              <a:rPr lang="ja-JP" altLang="en-US" sz="1800" b="0" dirty="0">
                <a:latin typeface="+mj-ea"/>
              </a:rPr>
              <a:t>のコアー</a:t>
            </a:r>
            <a:r>
              <a:rPr lang="ja-JP" altLang="en-US" sz="1800" b="0" dirty="0">
                <a:latin typeface="+mj-ea"/>
                <a:ea typeface="+mj-ea"/>
              </a:rPr>
              <a:t>プロセスを出る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いいえ：初期条件設定、過渡解析を再スタート</a:t>
            </a:r>
            <a:endParaRPr lang="en-US" altLang="ja-JP" sz="1800" b="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r>
              <a:rPr lang="ja-JP" altLang="en-US" sz="1800" dirty="0">
                <a:latin typeface="+mj-ea"/>
                <a:ea typeface="+mj-ea"/>
              </a:rPr>
              <a:t>４．どのような回路が</a:t>
            </a:r>
            <a:r>
              <a:rPr lang="en-US" altLang="ja-JP" sz="1800" dirty="0">
                <a:latin typeface="+mj-ea"/>
                <a:ea typeface="+mj-ea"/>
              </a:rPr>
              <a:t>POP</a:t>
            </a:r>
            <a:r>
              <a:rPr lang="ja-JP" altLang="en-US" sz="1800" dirty="0">
                <a:latin typeface="+mj-ea"/>
                <a:ea typeface="+mj-ea"/>
              </a:rPr>
              <a:t>解析に適しているか？</a:t>
            </a:r>
            <a:endParaRPr lang="en-US" altLang="ja-JP" sz="1800" dirty="0">
              <a:latin typeface="+mj-ea"/>
              <a:ea typeface="+mj-ea"/>
            </a:endParaRPr>
          </a:p>
          <a:p>
            <a:pPr marL="457200" lvl="1" indent="0" eaLnBrk="1" hangingPunct="1">
              <a:lnSpc>
                <a:spcPct val="80000"/>
              </a:lnSpc>
              <a:buFontTx/>
              <a:buNone/>
              <a:defRPr/>
            </a:pPr>
            <a:r>
              <a:rPr lang="ja-JP" altLang="en-US" sz="1800" b="0" dirty="0">
                <a:latin typeface="+mj-ea"/>
                <a:ea typeface="+mj-ea"/>
              </a:rPr>
              <a:t>　１．一定の負荷で一定のスイッチング周波数をもった</a:t>
            </a:r>
            <a:r>
              <a:rPr lang="en-US" altLang="ja-JP" sz="1800" b="0" dirty="0">
                <a:latin typeface="+mj-ea"/>
                <a:ea typeface="+mj-ea"/>
              </a:rPr>
              <a:t>DC/DC</a:t>
            </a:r>
            <a:r>
              <a:rPr lang="ja-JP" altLang="en-US" sz="1800" b="0" dirty="0">
                <a:latin typeface="+mj-ea"/>
                <a:ea typeface="+mj-ea"/>
              </a:rPr>
              <a:t>コンバータ</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２．回路は安定していなければいけません！</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３．可変周波数、例　</a:t>
            </a:r>
            <a:r>
              <a:rPr lang="en-US" altLang="ja-JP" sz="1800" b="0" dirty="0">
                <a:latin typeface="+mj-ea"/>
                <a:ea typeface="+mj-ea"/>
              </a:rPr>
              <a:t>LLC,</a:t>
            </a:r>
            <a:r>
              <a:rPr lang="ja-JP" altLang="en-US" sz="1800" b="0" dirty="0">
                <a:latin typeface="+mj-ea"/>
                <a:ea typeface="+mj-ea"/>
              </a:rPr>
              <a:t>一定オンタイム　は問題ではない</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４．回路のすべての周波数は高調波として関係している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１．例 </a:t>
            </a:r>
            <a:r>
              <a:rPr lang="en-US" altLang="ja-JP" sz="1800" b="0" dirty="0">
                <a:latin typeface="+mj-ea"/>
                <a:ea typeface="+mj-ea"/>
              </a:rPr>
              <a:t>-</a:t>
            </a:r>
            <a:r>
              <a:rPr lang="ja-JP" altLang="en-US" sz="1800" b="0" dirty="0">
                <a:latin typeface="+mj-ea"/>
                <a:ea typeface="+mj-ea"/>
              </a:rPr>
              <a:t> </a:t>
            </a:r>
            <a:r>
              <a:rPr lang="en-US" altLang="ja-JP" sz="1800" b="0" dirty="0">
                <a:latin typeface="+mj-ea"/>
                <a:ea typeface="+mj-ea"/>
              </a:rPr>
              <a:t>4</a:t>
            </a:r>
            <a:r>
              <a:rPr lang="ja-JP" altLang="en-US" sz="1800" b="0" dirty="0">
                <a:latin typeface="+mj-ea"/>
                <a:ea typeface="+mj-ea"/>
              </a:rPr>
              <a:t>相同期降圧型</a:t>
            </a:r>
            <a:r>
              <a:rPr lang="ja-JP" altLang="en-US" sz="1800" b="0" dirty="0" err="1">
                <a:latin typeface="+mj-ea"/>
                <a:ea typeface="+mj-ea"/>
              </a:rPr>
              <a:t>ー</a:t>
            </a:r>
            <a:r>
              <a:rPr lang="ja-JP" altLang="en-US" sz="1800" b="0" dirty="0">
                <a:latin typeface="+mj-ea"/>
                <a:ea typeface="+mj-ea"/>
              </a:rPr>
              <a:t>出力リップルがフェーズ周波数の四次高調波</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２．例 </a:t>
            </a:r>
            <a:r>
              <a:rPr lang="en-US" altLang="ja-JP" sz="1800" b="0" dirty="0">
                <a:latin typeface="+mj-ea"/>
              </a:rPr>
              <a:t>-</a:t>
            </a:r>
            <a:r>
              <a:rPr lang="ja-JP" altLang="en-US" sz="1800" b="0" dirty="0">
                <a:latin typeface="+mj-ea"/>
              </a:rPr>
              <a:t> </a:t>
            </a:r>
            <a:r>
              <a:rPr lang="en-US" altLang="ja-JP" sz="1800" b="0" dirty="0">
                <a:latin typeface="+mj-ea"/>
                <a:ea typeface="+mj-ea"/>
              </a:rPr>
              <a:t>LLC</a:t>
            </a:r>
            <a:r>
              <a:rPr lang="ja-JP" altLang="en-US" sz="1800" b="0" dirty="0">
                <a:latin typeface="+mj-ea"/>
                <a:ea typeface="+mj-ea"/>
              </a:rPr>
              <a:t>ハーフブリッジー</a:t>
            </a:r>
            <a:r>
              <a:rPr lang="ja-JP" altLang="en-US" sz="1800" b="0" dirty="0">
                <a:latin typeface="+mj-ea"/>
              </a:rPr>
              <a:t>出力リップルがブリッジスイッチング周波</a:t>
            </a:r>
            <a:endParaRPr lang="en-US" altLang="ja-JP" sz="1800" b="0" dirty="0">
              <a:latin typeface="+mj-ea"/>
            </a:endParaRPr>
          </a:p>
          <a:p>
            <a:pPr marL="457200" lvl="1" indent="0" eaLnBrk="1" hangingPunct="1">
              <a:lnSpc>
                <a:spcPct val="80000"/>
              </a:lnSpc>
              <a:buFontTx/>
              <a:buNone/>
              <a:defRPr/>
            </a:pPr>
            <a:r>
              <a:rPr lang="ja-JP" altLang="en-US" sz="1800" b="0" dirty="0">
                <a:latin typeface="+mj-ea"/>
              </a:rPr>
              <a:t>　　　　　       の二次高調波</a:t>
            </a:r>
            <a:endParaRPr lang="en-US" altLang="ja-JP" sz="1800" b="0" dirty="0">
              <a:latin typeface="+mj-ea"/>
            </a:endParaRPr>
          </a:p>
          <a:p>
            <a:pPr marL="457200" lvl="1" indent="0" eaLnBrk="1" hangingPunct="1">
              <a:lnSpc>
                <a:spcPct val="80000"/>
              </a:lnSpc>
              <a:buFontTx/>
              <a:buNone/>
              <a:defRPr/>
            </a:pPr>
            <a:r>
              <a:rPr lang="ja-JP" altLang="en-US" sz="1800" b="0" dirty="0">
                <a:latin typeface="+mj-ea"/>
                <a:ea typeface="+mj-ea"/>
              </a:rPr>
              <a:t>　　　３．例 </a:t>
            </a:r>
            <a:r>
              <a:rPr lang="en-US" altLang="ja-JP" sz="1800" b="0" dirty="0">
                <a:latin typeface="+mj-ea"/>
              </a:rPr>
              <a:t>- </a:t>
            </a:r>
            <a:r>
              <a:rPr lang="ja-JP" altLang="en-US" sz="1800" b="0" dirty="0">
                <a:latin typeface="+mj-ea"/>
                <a:ea typeface="+mj-ea"/>
              </a:rPr>
              <a:t>固定周波数</a:t>
            </a:r>
            <a:r>
              <a:rPr lang="en-US" altLang="ja-JP" sz="1800" b="0" dirty="0">
                <a:latin typeface="+mj-ea"/>
                <a:ea typeface="+mj-ea"/>
              </a:rPr>
              <a:t>PFC</a:t>
            </a:r>
            <a:r>
              <a:rPr lang="ja-JP" altLang="en-US" sz="1800" b="0" dirty="0">
                <a:latin typeface="+mj-ea"/>
                <a:ea typeface="+mj-ea"/>
              </a:rPr>
              <a:t>はライン周波数で</a:t>
            </a:r>
            <a:r>
              <a:rPr lang="en-US" altLang="ja-JP" sz="1800" b="0" dirty="0">
                <a:latin typeface="+mj-ea"/>
                <a:ea typeface="+mj-ea"/>
              </a:rPr>
              <a:t>POP</a:t>
            </a:r>
            <a:r>
              <a:rPr lang="ja-JP" altLang="en-US" sz="1800" b="0" dirty="0">
                <a:latin typeface="+mj-ea"/>
                <a:ea typeface="+mj-ea"/>
              </a:rPr>
              <a:t>が可能</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もし、ラインとスイッチング周波数が正確に高調波の倍数、</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すなわち、</a:t>
            </a:r>
            <a:r>
              <a:rPr lang="en-US" altLang="ja-JP" sz="1800" b="0" dirty="0">
                <a:latin typeface="+mj-ea"/>
                <a:ea typeface="+mj-ea"/>
              </a:rPr>
              <a:t>50Hz</a:t>
            </a:r>
            <a:r>
              <a:rPr lang="ja-JP" altLang="en-US" sz="1800" b="0" dirty="0">
                <a:latin typeface="+mj-ea"/>
                <a:ea typeface="+mj-ea"/>
              </a:rPr>
              <a:t>と</a:t>
            </a:r>
            <a:r>
              <a:rPr lang="en-US" altLang="ja-JP" sz="1800" b="0" dirty="0">
                <a:latin typeface="+mj-ea"/>
                <a:ea typeface="+mj-ea"/>
              </a:rPr>
              <a:t>100</a:t>
            </a:r>
            <a:r>
              <a:rPr lang="ja-JP" altLang="en-US" sz="1800" b="0" dirty="0" err="1">
                <a:latin typeface="+mj-ea"/>
                <a:ea typeface="+mj-ea"/>
              </a:rPr>
              <a:t>ｋ</a:t>
            </a:r>
            <a:r>
              <a:rPr lang="en-US" altLang="ja-JP" sz="1800" b="0" dirty="0">
                <a:latin typeface="+mj-ea"/>
                <a:ea typeface="+mj-ea"/>
              </a:rPr>
              <a:t>Hz</a:t>
            </a:r>
            <a:r>
              <a:rPr lang="ja-JP" altLang="en-US" sz="1800" b="0" dirty="0">
                <a:latin typeface="+mj-ea"/>
                <a:ea typeface="+mj-ea"/>
              </a:rPr>
              <a:t>の場合</a:t>
            </a:r>
            <a:endParaRPr lang="en-US" altLang="ja-JP" sz="1800" b="0" dirty="0">
              <a:latin typeface="+mj-ea"/>
              <a:ea typeface="+mj-ea"/>
            </a:endParaRPr>
          </a:p>
        </p:txBody>
      </p:sp>
    </p:spTree>
  </p:cSld>
  <p:clrMapOvr>
    <a:masterClrMapping/>
  </p:clrMapOvr>
  <p:transition>
    <p:cover dir="rd"/>
  </p:transition>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4" name="スライド番号プレースホルダー 5">
            <a:extLst>
              <a:ext uri="{FF2B5EF4-FFF2-40B4-BE49-F238E27FC236}">
                <a16:creationId xmlns:a16="http://schemas.microsoft.com/office/drawing/2014/main" id="{136942B1-E899-4DF6-958E-7587851D6735}"/>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6123F76D-5BF7-437D-8F47-B084E3CAD7C2}" type="slidenum">
              <a:rPr lang="en-US" altLang="ja-JP" sz="1400" smtClean="0"/>
              <a:pPr>
                <a:spcBef>
                  <a:spcPct val="0"/>
                </a:spcBef>
                <a:buFontTx/>
                <a:buNone/>
              </a:pPr>
              <a:t>17</a:t>
            </a:fld>
            <a:endParaRPr lang="en-US" altLang="ja-JP" sz="1400"/>
          </a:p>
        </p:txBody>
      </p:sp>
      <p:sp>
        <p:nvSpPr>
          <p:cNvPr id="38915" name="フッター プレースホルダー 1">
            <a:extLst>
              <a:ext uri="{FF2B5EF4-FFF2-40B4-BE49-F238E27FC236}">
                <a16:creationId xmlns:a16="http://schemas.microsoft.com/office/drawing/2014/main" id="{82912FFB-C489-4231-A80D-9DE7F5C7A480}"/>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611188" y="1052513"/>
            <a:ext cx="8075612" cy="42481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dirty="0">
                <a:latin typeface="+mj-ea"/>
                <a:ea typeface="+mj-ea"/>
              </a:rPr>
              <a:t>５．</a:t>
            </a:r>
            <a:r>
              <a:rPr lang="en-US" altLang="ja-JP" sz="1800" dirty="0">
                <a:latin typeface="+mj-ea"/>
                <a:ea typeface="+mj-ea"/>
              </a:rPr>
              <a:t>POP</a:t>
            </a:r>
            <a:r>
              <a:rPr lang="ja-JP" altLang="en-US" sz="1800" dirty="0">
                <a:latin typeface="+mj-ea"/>
                <a:ea typeface="+mj-ea"/>
              </a:rPr>
              <a:t>エラーの修正</a:t>
            </a:r>
            <a:endParaRPr lang="en-US" altLang="ja-JP" sz="180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よくある設定エラー</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１．</a:t>
            </a:r>
            <a:r>
              <a:rPr lang="en-US" altLang="ja-JP" sz="1800" b="0" dirty="0">
                <a:latin typeface="+mj-ea"/>
                <a:ea typeface="+mj-ea"/>
              </a:rPr>
              <a:t>POP</a:t>
            </a:r>
            <a:r>
              <a:rPr lang="ja-JP" altLang="en-US" sz="1800" b="0" dirty="0">
                <a:latin typeface="+mj-ea"/>
                <a:ea typeface="+mj-ea"/>
              </a:rPr>
              <a:t>トリガーデバイスがない</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a:t>
            </a:r>
            <a:r>
              <a:rPr lang="ja-JP" altLang="en-US" sz="1800" b="0" dirty="0">
                <a:latin typeface="+mj-ea"/>
              </a:rPr>
              <a:t>間違った</a:t>
            </a:r>
            <a:r>
              <a:rPr lang="ja-JP" altLang="en-US" sz="1800" b="0" dirty="0">
                <a:latin typeface="+mj-ea"/>
                <a:ea typeface="+mj-ea"/>
              </a:rPr>
              <a:t>最大</a:t>
            </a:r>
            <a:r>
              <a:rPr lang="en-US" altLang="ja-JP" sz="1800" b="0" dirty="0">
                <a:latin typeface="+mj-ea"/>
                <a:ea typeface="+mj-ea"/>
              </a:rPr>
              <a:t>POP</a:t>
            </a:r>
            <a:r>
              <a:rPr lang="ja-JP" altLang="en-US" sz="1800" b="0" dirty="0">
                <a:latin typeface="+mj-ea"/>
                <a:ea typeface="+mj-ea"/>
              </a:rPr>
              <a:t>周期の設定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（一番低い周期の</a:t>
            </a:r>
            <a:r>
              <a:rPr lang="en-US" altLang="ja-JP" sz="1800" b="0" dirty="0">
                <a:latin typeface="+mj-ea"/>
                <a:ea typeface="+mj-ea"/>
              </a:rPr>
              <a:t>10</a:t>
            </a:r>
            <a:r>
              <a:rPr lang="ja-JP" altLang="en-US" sz="1800" b="0" dirty="0">
                <a:latin typeface="+mj-ea"/>
                <a:ea typeface="+mj-ea"/>
              </a:rPr>
              <a:t>％増し）</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実行時のエラー</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１．回路が不安定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２．高調波となっていない複数の周波数</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３．間違ったトリガーゲート　－　一番低い基本周波数を選択する</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４．初期条件の不具合　－　例：ソフトスタートでランプソース</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（ゆっくりと上げる）を使っている</a:t>
            </a:r>
            <a:endParaRPr lang="en-US" altLang="ja-JP" sz="1800" b="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p:txBody>
      </p:sp>
    </p:spTree>
  </p:cSld>
  <p:clrMapOvr>
    <a:masterClrMapping/>
  </p:clrMapOvr>
  <p:transition>
    <p:cover dir="rd"/>
  </p:transition>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スライド番号プレースホルダー 5">
            <a:extLst>
              <a:ext uri="{FF2B5EF4-FFF2-40B4-BE49-F238E27FC236}">
                <a16:creationId xmlns:a16="http://schemas.microsoft.com/office/drawing/2014/main" id="{811DF582-C7B6-4322-84D1-63B513B9D785}"/>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3CE45B23-5760-48FD-9085-EA370C0CFF91}" type="slidenum">
              <a:rPr lang="en-US" altLang="ja-JP" sz="1400" smtClean="0"/>
              <a:pPr>
                <a:spcBef>
                  <a:spcPct val="0"/>
                </a:spcBef>
                <a:buFontTx/>
                <a:buNone/>
              </a:pPr>
              <a:t>18</a:t>
            </a:fld>
            <a:endParaRPr lang="en-US" altLang="ja-JP" sz="1400"/>
          </a:p>
        </p:txBody>
      </p:sp>
      <p:sp>
        <p:nvSpPr>
          <p:cNvPr id="39939" name="フッター プレースホルダー 1">
            <a:extLst>
              <a:ext uri="{FF2B5EF4-FFF2-40B4-BE49-F238E27FC236}">
                <a16:creationId xmlns:a16="http://schemas.microsoft.com/office/drawing/2014/main" id="{E60E82DE-017A-445D-99A7-F159A95AF773}"/>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450850" y="1700213"/>
            <a:ext cx="8297863" cy="43862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dirty="0">
                <a:latin typeface="+mj-ea"/>
                <a:ea typeface="+mj-ea"/>
              </a:rPr>
              <a:t>１．部品の許容範囲の設定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rPr>
              <a:t>部品のばらつきがシビアとなる</a:t>
            </a:r>
            <a:r>
              <a:rPr lang="ja-JP" altLang="en-US" sz="1800" b="0" dirty="0">
                <a:latin typeface="+mj-ea"/>
                <a:ea typeface="+mj-ea"/>
              </a:rPr>
              <a:t>バンドパスフィルターを例にして説明します。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１．</a:t>
            </a:r>
            <a:r>
              <a:rPr lang="en-US" altLang="ja-JP" sz="1800" dirty="0">
                <a:latin typeface="+mj-ea"/>
                <a:ea typeface="+mj-ea"/>
              </a:rPr>
              <a:t>768Hz </a:t>
            </a:r>
            <a:r>
              <a:rPr lang="en-US" altLang="ja-JP" sz="1800" dirty="0" err="1">
                <a:latin typeface="+mj-ea"/>
                <a:ea typeface="+mj-ea"/>
              </a:rPr>
              <a:t>bandpass.sxsch</a:t>
            </a:r>
            <a:r>
              <a:rPr lang="ja-JP" altLang="en-US" sz="1800" b="0" dirty="0">
                <a:latin typeface="+mj-ea"/>
                <a:ea typeface="+mj-ea"/>
              </a:rPr>
              <a:t>を開けます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２．回路図で、</a:t>
            </a:r>
            <a:r>
              <a:rPr lang="en-US" altLang="ja-JP" sz="1800" dirty="0" err="1">
                <a:latin typeface="+mj-ea"/>
                <a:ea typeface="+mj-ea"/>
              </a:rPr>
              <a:t>MonteCarlo</a:t>
            </a:r>
            <a:r>
              <a:rPr lang="en-US" altLang="ja-JP" sz="1800" b="0" dirty="0">
                <a:latin typeface="+mj-ea"/>
                <a:ea typeface="+mj-ea"/>
              </a:rPr>
              <a:t> </a:t>
            </a:r>
            <a:r>
              <a:rPr lang="ja-JP" altLang="en-US" sz="1800" dirty="0">
                <a:latin typeface="+mj-ea"/>
              </a:rPr>
              <a:t>｜</a:t>
            </a:r>
            <a:r>
              <a:rPr lang="en-US" altLang="ja-JP" sz="1800" b="0" dirty="0">
                <a:latin typeface="+mj-ea"/>
                <a:ea typeface="+mj-ea"/>
              </a:rPr>
              <a:t> </a:t>
            </a:r>
            <a:r>
              <a:rPr lang="en-US" altLang="ja-JP" sz="1800" dirty="0">
                <a:latin typeface="+mj-ea"/>
                <a:ea typeface="+mj-ea"/>
              </a:rPr>
              <a:t>Set All Resistor Tolerances...</a:t>
            </a:r>
            <a:r>
              <a:rPr lang="en-US" altLang="ja-JP" sz="1800" b="0" dirty="0">
                <a:latin typeface="+mj-ea"/>
                <a:ea typeface="+mj-ea"/>
              </a:rPr>
              <a:t> </a:t>
            </a:r>
            <a:r>
              <a:rPr lang="ja-JP" altLang="en-US" sz="1800" b="0" dirty="0">
                <a:latin typeface="+mj-ea"/>
                <a:ea typeface="+mj-ea"/>
              </a:rPr>
              <a:t>とします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すべての抵抗を同じばらつきにします。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３．</a:t>
            </a:r>
            <a:r>
              <a:rPr lang="en-US" altLang="ja-JP" sz="1800" b="0" dirty="0">
                <a:latin typeface="+mj-ea"/>
                <a:ea typeface="+mj-ea"/>
              </a:rPr>
              <a:t>1%</a:t>
            </a:r>
            <a:r>
              <a:rPr lang="ja-JP" altLang="en-US" sz="1800" b="0" dirty="0">
                <a:latin typeface="+mj-ea"/>
                <a:ea typeface="+mj-ea"/>
              </a:rPr>
              <a:t>と入力します。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４．キャパシタ</a:t>
            </a:r>
            <a:r>
              <a:rPr lang="en-US" altLang="ja-JP" sz="1800" b="0" dirty="0">
                <a:latin typeface="+mj-ea"/>
                <a:ea typeface="+mj-ea"/>
              </a:rPr>
              <a:t>C2</a:t>
            </a:r>
            <a:r>
              <a:rPr lang="ja-JP" altLang="en-US" sz="1800" b="0" dirty="0">
                <a:latin typeface="+mj-ea"/>
                <a:ea typeface="+mj-ea"/>
              </a:rPr>
              <a:t>を選択。メニューの</a:t>
            </a:r>
            <a:r>
              <a:rPr lang="en-US" altLang="ja-JP" sz="1800" dirty="0" err="1">
                <a:latin typeface="+mj-ea"/>
                <a:ea typeface="+mj-ea"/>
              </a:rPr>
              <a:t>MonteCarlo</a:t>
            </a:r>
            <a:r>
              <a:rPr lang="en-US" altLang="ja-JP" sz="1800" b="0" dirty="0">
                <a:latin typeface="+mj-ea"/>
                <a:ea typeface="+mj-ea"/>
              </a:rPr>
              <a:t> </a:t>
            </a:r>
            <a:r>
              <a:rPr lang="ja-JP" altLang="en-US" sz="1800" dirty="0">
                <a:latin typeface="+mj-ea"/>
              </a:rPr>
              <a:t>｜</a:t>
            </a:r>
            <a:r>
              <a:rPr lang="en-US" altLang="ja-JP" sz="1800" b="0" dirty="0">
                <a:latin typeface="+mj-ea"/>
                <a:ea typeface="+mj-ea"/>
              </a:rPr>
              <a:t> </a:t>
            </a:r>
            <a:r>
              <a:rPr lang="en-US" altLang="ja-JP" sz="1800" dirty="0">
                <a:latin typeface="+mj-ea"/>
                <a:ea typeface="+mj-ea"/>
              </a:rPr>
              <a:t>Set Selected Component</a:t>
            </a:r>
          </a:p>
          <a:p>
            <a:pPr marL="457200" lvl="1" indent="0" eaLnBrk="1" hangingPunct="1">
              <a:lnSpc>
                <a:spcPct val="80000"/>
              </a:lnSpc>
              <a:buFontTx/>
              <a:buNone/>
              <a:defRPr/>
            </a:pPr>
            <a:r>
              <a:rPr lang="en-US" altLang="ja-JP" sz="1800" dirty="0">
                <a:latin typeface="+mj-ea"/>
                <a:ea typeface="+mj-ea"/>
              </a:rPr>
              <a:t>       Tolerances.</a:t>
            </a:r>
            <a:r>
              <a:rPr lang="en-US" altLang="ja-JP" sz="1800" b="0" dirty="0">
                <a:latin typeface="+mj-ea"/>
                <a:ea typeface="+mj-ea"/>
              </a:rPr>
              <a:t>..</a:t>
            </a:r>
            <a:r>
              <a:rPr lang="ja-JP" altLang="en-US" sz="1800" b="0" dirty="0">
                <a:latin typeface="+mj-ea"/>
                <a:ea typeface="+mj-ea"/>
              </a:rPr>
              <a:t>　から</a:t>
            </a:r>
            <a:r>
              <a:rPr lang="en-US" altLang="ja-JP" sz="1800" b="0" dirty="0">
                <a:latin typeface="+mj-ea"/>
                <a:ea typeface="+mj-ea"/>
              </a:rPr>
              <a:t>10%</a:t>
            </a:r>
            <a:r>
              <a:rPr lang="ja-JP" altLang="en-US" sz="1800" b="0" dirty="0">
                <a:latin typeface="+mj-ea"/>
                <a:ea typeface="+mj-ea"/>
              </a:rPr>
              <a:t>と入力します。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５．キャパシタ</a:t>
            </a:r>
            <a:r>
              <a:rPr lang="en-US" altLang="ja-JP" sz="1800" b="0" dirty="0">
                <a:latin typeface="+mj-ea"/>
                <a:ea typeface="+mj-ea"/>
              </a:rPr>
              <a:t>C</a:t>
            </a:r>
            <a:r>
              <a:rPr lang="ja-JP" altLang="en-US" sz="1800" b="0" dirty="0">
                <a:latin typeface="+mj-ea"/>
                <a:ea typeface="+mj-ea"/>
              </a:rPr>
              <a:t>１を選択。メニューの</a:t>
            </a:r>
            <a:r>
              <a:rPr lang="en-US" altLang="ja-JP" sz="1800" dirty="0" err="1">
                <a:latin typeface="+mj-ea"/>
                <a:ea typeface="+mj-ea"/>
              </a:rPr>
              <a:t>MonteCarlo</a:t>
            </a:r>
            <a:r>
              <a:rPr lang="en-US" altLang="ja-JP" sz="1800" b="0" dirty="0">
                <a:latin typeface="+mj-ea"/>
                <a:ea typeface="+mj-ea"/>
              </a:rPr>
              <a:t> </a:t>
            </a:r>
            <a:r>
              <a:rPr lang="ja-JP" altLang="en-US" sz="1800" dirty="0">
                <a:latin typeface="+mj-ea"/>
              </a:rPr>
              <a:t>｜</a:t>
            </a:r>
            <a:r>
              <a:rPr lang="en-US" altLang="ja-JP" sz="1800" b="0" dirty="0">
                <a:latin typeface="+mj-ea"/>
                <a:ea typeface="+mj-ea"/>
              </a:rPr>
              <a:t> </a:t>
            </a:r>
            <a:r>
              <a:rPr lang="en-US" altLang="ja-JP" sz="1800" dirty="0">
                <a:latin typeface="+mj-ea"/>
                <a:ea typeface="+mj-ea"/>
              </a:rPr>
              <a:t>Set Selected Component</a:t>
            </a:r>
          </a:p>
          <a:p>
            <a:pPr marL="457200" lvl="1" indent="0" eaLnBrk="1" hangingPunct="1">
              <a:lnSpc>
                <a:spcPct val="80000"/>
              </a:lnSpc>
              <a:buFontTx/>
              <a:buNone/>
              <a:defRPr/>
            </a:pPr>
            <a:r>
              <a:rPr lang="en-US" altLang="ja-JP" sz="1800" dirty="0">
                <a:latin typeface="+mj-ea"/>
                <a:ea typeface="+mj-ea"/>
              </a:rPr>
              <a:t>       Tolerances...</a:t>
            </a:r>
            <a:r>
              <a:rPr lang="ja-JP" altLang="en-US" sz="1800" b="0" dirty="0">
                <a:latin typeface="+mj-ea"/>
                <a:ea typeface="+mj-ea"/>
              </a:rPr>
              <a:t>　から</a:t>
            </a:r>
            <a:r>
              <a:rPr lang="en-US" altLang="ja-JP" sz="1800" b="0" dirty="0">
                <a:latin typeface="+mj-ea"/>
                <a:ea typeface="+mj-ea"/>
              </a:rPr>
              <a:t>5%</a:t>
            </a:r>
            <a:r>
              <a:rPr lang="ja-JP" altLang="en-US" sz="1800" b="0" dirty="0">
                <a:latin typeface="+mj-ea"/>
                <a:ea typeface="+mj-ea"/>
              </a:rPr>
              <a:t>と入力します</a:t>
            </a:r>
            <a:endParaRPr lang="en-US" altLang="ja-JP" sz="1800" b="0" dirty="0">
              <a:latin typeface="+mj-ea"/>
              <a:ea typeface="+mj-ea"/>
            </a:endParaRPr>
          </a:p>
          <a:p>
            <a:pPr marL="457200" lvl="1" indent="0" eaLnBrk="1" hangingPunct="1">
              <a:lnSpc>
                <a:spcPct val="80000"/>
              </a:lnSpc>
              <a:buFontTx/>
              <a:buNone/>
              <a:defRPr/>
            </a:pPr>
            <a:endParaRPr lang="en-US" altLang="ja-JP" sz="1800" b="0" dirty="0">
              <a:latin typeface="+mj-ea"/>
              <a:ea typeface="+mj-ea"/>
            </a:endParaRPr>
          </a:p>
          <a:p>
            <a:pPr marL="457200" lvl="1" indent="0" eaLnBrk="1" hangingPunct="1">
              <a:lnSpc>
                <a:spcPct val="80000"/>
              </a:lnSpc>
              <a:buFontTx/>
              <a:buNone/>
              <a:defRPr/>
            </a:pPr>
            <a:r>
              <a:rPr lang="ja-JP" altLang="en-US" sz="1800" dirty="0">
                <a:latin typeface="+mj-ea"/>
                <a:ea typeface="+mj-ea"/>
              </a:rPr>
              <a:t>２．設定と実行</a:t>
            </a:r>
            <a:endParaRPr lang="en-US" altLang="ja-JP" sz="1800" dirty="0">
              <a:latin typeface="+mj-ea"/>
              <a:ea typeface="+mj-ea"/>
            </a:endParaRPr>
          </a:p>
          <a:p>
            <a:pPr marL="457200" lvl="1" indent="0" eaLnBrk="1" hangingPunct="1">
              <a:lnSpc>
                <a:spcPct val="80000"/>
              </a:lnSpc>
              <a:buFontTx/>
              <a:buNone/>
              <a:defRPr/>
            </a:pPr>
            <a:r>
              <a:rPr lang="ja-JP" altLang="en-US" sz="1800" b="0" dirty="0">
                <a:latin typeface="+mj-ea"/>
                <a:ea typeface="+mj-ea"/>
              </a:rPr>
              <a:t>　１．</a:t>
            </a:r>
            <a:r>
              <a:rPr lang="en-US" altLang="ja-JP" sz="1800" dirty="0">
                <a:latin typeface="+mj-ea"/>
                <a:ea typeface="+mj-ea"/>
              </a:rPr>
              <a:t>Choose Analysis</a:t>
            </a:r>
            <a:r>
              <a:rPr lang="ja-JP" altLang="en-US" sz="1800" b="0" dirty="0">
                <a:latin typeface="+mj-ea"/>
                <a:ea typeface="+mj-ea"/>
              </a:rPr>
              <a:t>のボックスを開けて</a:t>
            </a:r>
            <a:r>
              <a:rPr lang="en-US" altLang="ja-JP" sz="1800" dirty="0">
                <a:latin typeface="+mj-ea"/>
                <a:ea typeface="+mj-ea"/>
              </a:rPr>
              <a:t>Start frequency</a:t>
            </a:r>
            <a:r>
              <a:rPr lang="ja-JP" altLang="en-US" sz="1800" b="0" dirty="0">
                <a:latin typeface="+mj-ea"/>
                <a:ea typeface="+mj-ea"/>
              </a:rPr>
              <a:t>を</a:t>
            </a:r>
            <a:r>
              <a:rPr lang="en-US" altLang="ja-JP" sz="1800" b="0" dirty="0">
                <a:latin typeface="+mj-ea"/>
                <a:ea typeface="+mj-ea"/>
              </a:rPr>
              <a:t>600</a:t>
            </a:r>
            <a:r>
              <a:rPr lang="ja-JP" altLang="en-US" sz="1800" b="0" dirty="0" err="1">
                <a:latin typeface="+mj-ea"/>
                <a:ea typeface="+mj-ea"/>
              </a:rPr>
              <a:t>、</a:t>
            </a:r>
            <a:r>
              <a:rPr lang="en-US" altLang="ja-JP" sz="1800" dirty="0">
                <a:latin typeface="+mj-ea"/>
                <a:ea typeface="+mj-ea"/>
              </a:rPr>
              <a:t>Stop frequency</a:t>
            </a:r>
          </a:p>
          <a:p>
            <a:pPr marL="457200" lvl="1" indent="0" eaLnBrk="1" hangingPunct="1">
              <a:lnSpc>
                <a:spcPct val="80000"/>
              </a:lnSpc>
              <a:buFontTx/>
              <a:buNone/>
              <a:defRPr/>
            </a:pPr>
            <a:r>
              <a:rPr lang="ja-JP" altLang="en-US" sz="1800" b="0" dirty="0">
                <a:latin typeface="+mj-ea"/>
                <a:ea typeface="+mj-ea"/>
              </a:rPr>
              <a:t>　　　</a:t>
            </a:r>
            <a:r>
              <a:rPr lang="ja-JP" altLang="en-US" sz="1800" b="0" dirty="0" err="1">
                <a:latin typeface="+mj-ea"/>
                <a:ea typeface="+mj-ea"/>
              </a:rPr>
              <a:t>を</a:t>
            </a:r>
            <a:r>
              <a:rPr lang="en-US" altLang="ja-JP" sz="1800" b="0" dirty="0">
                <a:latin typeface="+mj-ea"/>
                <a:ea typeface="+mj-ea"/>
              </a:rPr>
              <a:t>900</a:t>
            </a:r>
            <a:r>
              <a:rPr lang="ja-JP" altLang="en-US" sz="1800" b="0" dirty="0" err="1">
                <a:latin typeface="+mj-ea"/>
                <a:ea typeface="+mj-ea"/>
              </a:rPr>
              <a:t>、</a:t>
            </a:r>
            <a:r>
              <a:rPr lang="en-US" altLang="ja-JP" sz="1800" dirty="0">
                <a:latin typeface="+mj-ea"/>
                <a:ea typeface="+mj-ea"/>
              </a:rPr>
              <a:t>number of points</a:t>
            </a:r>
            <a:r>
              <a:rPr lang="ja-JP" altLang="en-US" sz="1800" b="0" dirty="0">
                <a:latin typeface="+mj-ea"/>
                <a:ea typeface="+mj-ea"/>
              </a:rPr>
              <a:t>を</a:t>
            </a:r>
            <a:r>
              <a:rPr lang="en-US" altLang="ja-JP" sz="1800" b="0" dirty="0">
                <a:latin typeface="+mj-ea"/>
                <a:ea typeface="+mj-ea"/>
              </a:rPr>
              <a:t>500</a:t>
            </a:r>
            <a:r>
              <a:rPr lang="ja-JP" altLang="en-US" sz="1800" b="0" dirty="0" err="1">
                <a:latin typeface="+mj-ea"/>
                <a:ea typeface="+mj-ea"/>
              </a:rPr>
              <a:t>、</a:t>
            </a:r>
            <a:r>
              <a:rPr lang="en-US" altLang="ja-JP" sz="1800" dirty="0">
                <a:latin typeface="+mj-ea"/>
                <a:ea typeface="+mj-ea"/>
              </a:rPr>
              <a:t>Sweep</a:t>
            </a:r>
            <a:r>
              <a:rPr lang="ja-JP" altLang="en-US" sz="1800" b="0" dirty="0">
                <a:latin typeface="+mj-ea"/>
                <a:ea typeface="+mj-ea"/>
              </a:rPr>
              <a:t>を</a:t>
            </a:r>
            <a:r>
              <a:rPr lang="en-US" altLang="ja-JP" sz="1800" b="0" dirty="0">
                <a:latin typeface="+mj-ea"/>
                <a:ea typeface="+mj-ea"/>
              </a:rPr>
              <a:t>Linear</a:t>
            </a:r>
            <a:r>
              <a:rPr lang="ja-JP" altLang="en-US" sz="1800" b="0" dirty="0">
                <a:latin typeface="+mj-ea"/>
                <a:ea typeface="+mj-ea"/>
              </a:rPr>
              <a:t>と設定。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a:t>
            </a:r>
            <a:r>
              <a:rPr lang="en-US" altLang="ja-JP" sz="1800" dirty="0">
                <a:latin typeface="+mj-ea"/>
                <a:ea typeface="+mj-ea"/>
              </a:rPr>
              <a:t>Enable multi-step</a:t>
            </a:r>
            <a:r>
              <a:rPr lang="ja-JP" altLang="en-US" sz="1800" b="0" dirty="0">
                <a:latin typeface="+mj-ea"/>
                <a:ea typeface="+mj-ea"/>
              </a:rPr>
              <a:t>をクリックします</a:t>
            </a:r>
            <a:endParaRPr lang="en-US" altLang="ja-JP" sz="1800" b="0" dirty="0">
              <a:latin typeface="+mj-ea"/>
              <a:ea typeface="+mj-ea"/>
            </a:endParaRPr>
          </a:p>
        </p:txBody>
      </p:sp>
      <p:sp>
        <p:nvSpPr>
          <p:cNvPr id="4" name="コンテンツ プレースホルダー 3">
            <a:extLst>
              <a:ext uri="{FF2B5EF4-FFF2-40B4-BE49-F238E27FC236}">
                <a16:creationId xmlns:a16="http://schemas.microsoft.com/office/drawing/2014/main" id="{4CB993A1-52C8-4BA3-959B-2B6E844479D3}"/>
              </a:ext>
            </a:extLst>
          </p:cNvPr>
          <p:cNvSpPr>
            <a:spLocks noGrp="1"/>
          </p:cNvSpPr>
          <p:nvPr>
            <p:ph idx="1"/>
          </p:nvPr>
        </p:nvSpPr>
        <p:spPr>
          <a:xfrm>
            <a:off x="595313" y="438150"/>
            <a:ext cx="8129587" cy="1046163"/>
          </a:xfrm>
        </p:spPr>
        <p:txBody>
          <a:bodyPr/>
          <a:lstStyle/>
          <a:p>
            <a:pPr marL="0" indent="0">
              <a:buFontTx/>
              <a:buNone/>
              <a:defRPr/>
            </a:pPr>
            <a:r>
              <a:rPr lang="ja-JP" altLang="en-US" sz="2800" dirty="0">
                <a:latin typeface="+mj-ea"/>
              </a:rPr>
              <a:t>８．</a:t>
            </a:r>
            <a:r>
              <a:rPr lang="en-US" altLang="ja-JP" sz="2800" dirty="0" err="1">
                <a:latin typeface="+mj-ea"/>
              </a:rPr>
              <a:t>SIMetrix</a:t>
            </a:r>
            <a:r>
              <a:rPr lang="ja-JP" altLang="en-US" sz="2800" dirty="0">
                <a:latin typeface="+mj-ea"/>
              </a:rPr>
              <a:t>モンテカルロ解析の実行</a:t>
            </a:r>
            <a:endParaRPr lang="en-US" altLang="ja-JP" sz="2800" dirty="0">
              <a:latin typeface="+mj-ea"/>
            </a:endParaRPr>
          </a:p>
          <a:p>
            <a:pPr marL="0" indent="0">
              <a:buFontTx/>
              <a:buNone/>
              <a:defRPr/>
            </a:pPr>
            <a:r>
              <a:rPr lang="ja-JP" altLang="en-US" sz="2800" dirty="0">
                <a:latin typeface="+mj-ea"/>
              </a:rPr>
              <a:t>　　　ヒストグラム、設定方法、実行の方法</a:t>
            </a:r>
          </a:p>
          <a:p>
            <a:pPr marL="0" indent="0">
              <a:buFontTx/>
              <a:buNone/>
              <a:defRPr/>
            </a:pPr>
            <a:endParaRPr lang="ja-JP" altLang="en-US" dirty="0"/>
          </a:p>
        </p:txBody>
      </p:sp>
    </p:spTree>
  </p:cSld>
  <p:clrMapOvr>
    <a:masterClrMapping/>
  </p:clrMapOvr>
  <p:transition>
    <p:cover dir="rd"/>
  </p:transition>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86" name="スライド番号プレースホルダー 5">
            <a:extLst>
              <a:ext uri="{FF2B5EF4-FFF2-40B4-BE49-F238E27FC236}">
                <a16:creationId xmlns:a16="http://schemas.microsoft.com/office/drawing/2014/main" id="{DBC14EB4-1EC8-4FB9-AE7E-78E2089AB5BD}"/>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3C310FAC-4E0F-4A6F-B407-FD6993279139}" type="slidenum">
              <a:rPr lang="en-US" altLang="ja-JP" sz="1400" smtClean="0"/>
              <a:pPr>
                <a:spcBef>
                  <a:spcPct val="0"/>
                </a:spcBef>
                <a:buFontTx/>
                <a:buNone/>
              </a:pPr>
              <a:t>19</a:t>
            </a:fld>
            <a:endParaRPr lang="en-US" altLang="ja-JP" sz="1400"/>
          </a:p>
        </p:txBody>
      </p:sp>
      <p:sp>
        <p:nvSpPr>
          <p:cNvPr id="41987" name="フッター プレースホルダー 1">
            <a:extLst>
              <a:ext uri="{FF2B5EF4-FFF2-40B4-BE49-F238E27FC236}">
                <a16:creationId xmlns:a16="http://schemas.microsoft.com/office/drawing/2014/main" id="{B9754E9F-D2CE-4D79-9483-92A8DFDD463C}"/>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611188" y="549275"/>
            <a:ext cx="8075612" cy="553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dirty="0">
                <a:latin typeface="+mj-ea"/>
                <a:ea typeface="+mj-ea"/>
              </a:rPr>
              <a:t>　　</a:t>
            </a:r>
            <a:r>
              <a:rPr lang="en-US" altLang="ja-JP" sz="1800" b="0" dirty="0">
                <a:latin typeface="+mj-ea"/>
                <a:ea typeface="+mj-ea"/>
              </a:rPr>
              <a:t>3</a:t>
            </a:r>
            <a:r>
              <a:rPr lang="ja-JP" altLang="en-US" sz="1800" b="0" dirty="0" err="1">
                <a:latin typeface="+mj-ea"/>
                <a:ea typeface="+mj-ea"/>
              </a:rPr>
              <a:t>．</a:t>
            </a:r>
            <a:r>
              <a:rPr lang="en-US" altLang="ja-JP" sz="1800" dirty="0">
                <a:latin typeface="+mj-ea"/>
                <a:ea typeface="+mj-ea"/>
              </a:rPr>
              <a:t>Monte Carlo and multi-step analysis </a:t>
            </a:r>
            <a:r>
              <a:rPr lang="ja-JP" altLang="en-US" sz="1800" b="0" dirty="0">
                <a:latin typeface="+mj-ea"/>
                <a:ea typeface="+mj-ea"/>
              </a:rPr>
              <a:t>グループで、</a:t>
            </a:r>
            <a:r>
              <a:rPr lang="en-US" altLang="ja-JP" sz="1800" dirty="0">
                <a:latin typeface="+mj-ea"/>
                <a:ea typeface="+mj-ea"/>
              </a:rPr>
              <a:t>Define...</a:t>
            </a:r>
            <a:r>
              <a:rPr lang="ja-JP" altLang="en-US" sz="1800" dirty="0">
                <a:latin typeface="+mj-ea"/>
                <a:ea typeface="+mj-ea"/>
              </a:rPr>
              <a:t> </a:t>
            </a:r>
            <a:r>
              <a:rPr lang="ja-JP" altLang="en-US" sz="1800" b="0" dirty="0">
                <a:latin typeface="+mj-ea"/>
                <a:ea typeface="+mj-ea"/>
              </a:rPr>
              <a:t>を押します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４．</a:t>
            </a:r>
            <a:r>
              <a:rPr lang="en-US" altLang="ja-JP" sz="1800" dirty="0">
                <a:latin typeface="+mj-ea"/>
                <a:ea typeface="+mj-ea"/>
              </a:rPr>
              <a:t>Number of steps</a:t>
            </a:r>
            <a:r>
              <a:rPr lang="ja-JP" altLang="en-US" sz="1800" b="0" dirty="0">
                <a:latin typeface="+mj-ea"/>
                <a:ea typeface="+mj-ea"/>
              </a:rPr>
              <a:t>を</a:t>
            </a:r>
            <a:r>
              <a:rPr lang="en-US" altLang="ja-JP" sz="1800" dirty="0">
                <a:latin typeface="+mj-ea"/>
                <a:ea typeface="+mj-ea"/>
              </a:rPr>
              <a:t>100</a:t>
            </a:r>
            <a:r>
              <a:rPr lang="ja-JP" altLang="en-US" sz="1800" b="0" dirty="0">
                <a:latin typeface="+mj-ea"/>
                <a:ea typeface="+mj-ea"/>
              </a:rPr>
              <a:t>とし</a:t>
            </a:r>
            <a:r>
              <a:rPr lang="en-US" altLang="ja-JP" sz="1800" dirty="0">
                <a:latin typeface="+mj-ea"/>
                <a:ea typeface="+mj-ea"/>
              </a:rPr>
              <a:t>OK</a:t>
            </a:r>
            <a:r>
              <a:rPr lang="ja-JP" altLang="en-US" sz="1800" b="0" dirty="0">
                <a:latin typeface="+mj-ea"/>
                <a:ea typeface="+mj-ea"/>
              </a:rPr>
              <a:t>をクリックして</a:t>
            </a:r>
            <a:r>
              <a:rPr lang="en-US" altLang="ja-JP" sz="1800" dirty="0">
                <a:latin typeface="+mj-ea"/>
                <a:ea typeface="+mj-ea"/>
              </a:rPr>
              <a:t>Run</a:t>
            </a:r>
            <a:r>
              <a:rPr lang="ja-JP" altLang="en-US" sz="1800" b="0" dirty="0">
                <a:latin typeface="+mj-ea"/>
                <a:ea typeface="+mj-ea"/>
              </a:rPr>
              <a:t>をクリックします。</a:t>
            </a:r>
            <a:endParaRPr lang="en-US" altLang="ja-JP" sz="1800" b="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３．モンテカルモンテカルロ実行後、一個のカーブデータを抽出する方法</a:t>
            </a: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　　</a:t>
            </a:r>
            <a:r>
              <a:rPr lang="ja-JP" altLang="en-US" sz="1800" b="0" dirty="0">
                <a:latin typeface="+mj-ea"/>
                <a:ea typeface="+mj-ea"/>
              </a:rPr>
              <a:t>１．カーソルからカーブを特定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２．メニューから</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a:t>
            </a:r>
            <a:r>
              <a:rPr lang="en-US" altLang="ja-JP" sz="1800" b="0" dirty="0">
                <a:latin typeface="+mj-ea"/>
                <a:ea typeface="+mj-ea"/>
              </a:rPr>
              <a:t>"</a:t>
            </a:r>
            <a:r>
              <a:rPr lang="en-US" altLang="ja-JP" sz="1800" dirty="0">
                <a:latin typeface="+mj-ea"/>
                <a:ea typeface="+mj-ea"/>
              </a:rPr>
              <a:t>Cursors | Show Curve Info</a:t>
            </a:r>
            <a:r>
              <a:rPr lang="en-US" altLang="ja-JP" sz="1800" b="0" dirty="0">
                <a:latin typeface="+mj-ea"/>
                <a:ea typeface="+mj-ea"/>
              </a:rPr>
              <a:t>“</a:t>
            </a:r>
          </a:p>
          <a:p>
            <a:pPr marL="457200" lvl="1" indent="0" eaLnBrk="1" hangingPunct="1">
              <a:lnSpc>
                <a:spcPct val="80000"/>
              </a:lnSpc>
              <a:buFontTx/>
              <a:buNone/>
              <a:defRPr/>
            </a:pPr>
            <a:r>
              <a:rPr lang="ja-JP" altLang="en-US" sz="1800" b="0" dirty="0">
                <a:latin typeface="+mj-ea"/>
                <a:ea typeface="+mj-ea"/>
              </a:rPr>
              <a:t>　　　　を選択します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３．</a:t>
            </a:r>
            <a:r>
              <a:rPr lang="en-US" altLang="ja-JP" sz="1800" dirty="0" err="1">
                <a:latin typeface="+mj-ea"/>
                <a:ea typeface="+mj-ea"/>
              </a:rPr>
              <a:t>RunNumber</a:t>
            </a:r>
            <a:r>
              <a:rPr lang="ja-JP" altLang="en-US" sz="1800" b="0" dirty="0">
                <a:latin typeface="+mj-ea"/>
                <a:ea typeface="+mj-ea"/>
              </a:rPr>
              <a:t>を取得</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４．回路図メニュー</a:t>
            </a:r>
            <a:r>
              <a:rPr lang="en-US" altLang="ja-JP" sz="1800" dirty="0" err="1">
                <a:latin typeface="+mj-ea"/>
                <a:ea typeface="+mj-ea"/>
              </a:rPr>
              <a:t>Montecarlo</a:t>
            </a:r>
            <a:r>
              <a:rPr lang="ja-JP" altLang="en-US" sz="1800" dirty="0">
                <a:latin typeface="+mj-ea"/>
              </a:rPr>
              <a:t>｜</a:t>
            </a:r>
            <a:endParaRPr lang="en-US" altLang="ja-JP" sz="1800" dirty="0">
              <a:latin typeface="+mj-ea"/>
            </a:endParaRPr>
          </a:p>
          <a:p>
            <a:pPr marL="457200" lvl="1" indent="0" eaLnBrk="1" hangingPunct="1">
              <a:lnSpc>
                <a:spcPct val="80000"/>
              </a:lnSpc>
              <a:buFontTx/>
              <a:buNone/>
              <a:defRPr/>
            </a:pPr>
            <a:r>
              <a:rPr lang="ja-JP" altLang="en-US" sz="1800" dirty="0">
                <a:latin typeface="+mj-ea"/>
              </a:rPr>
              <a:t>　　　　</a:t>
            </a:r>
            <a:r>
              <a:rPr lang="en-US" altLang="ja-JP" sz="1800" dirty="0">
                <a:latin typeface="+mj-ea"/>
              </a:rPr>
              <a:t>View logfile</a:t>
            </a:r>
            <a:r>
              <a:rPr lang="ja-JP" altLang="en-US" sz="1800" b="0" dirty="0">
                <a:latin typeface="+mj-ea"/>
              </a:rPr>
              <a:t>から、又は</a:t>
            </a:r>
            <a:r>
              <a:rPr lang="ja-JP" altLang="en-US" sz="1800" b="0" dirty="0">
                <a:latin typeface="+mj-ea"/>
                <a:ea typeface="+mj-ea"/>
              </a:rPr>
              <a:t>同じ</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フォルダの</a:t>
            </a:r>
            <a:r>
              <a:rPr lang="en-US" altLang="ja-JP" sz="1800" dirty="0">
                <a:latin typeface="+mj-ea"/>
                <a:ea typeface="+mj-ea"/>
              </a:rPr>
              <a:t>simplis_mclog.log</a:t>
            </a:r>
            <a:r>
              <a:rPr lang="en-US" altLang="ja-JP" sz="1800" b="0" dirty="0">
                <a:latin typeface="+mj-ea"/>
                <a:ea typeface="+mj-ea"/>
              </a:rPr>
              <a:t>,</a:t>
            </a:r>
          </a:p>
          <a:p>
            <a:pPr marL="457200" lvl="1" indent="0" eaLnBrk="1" hangingPunct="1">
              <a:lnSpc>
                <a:spcPct val="80000"/>
              </a:lnSpc>
              <a:buFontTx/>
              <a:buNone/>
              <a:defRPr/>
            </a:pPr>
            <a:r>
              <a:rPr lang="ja-JP" altLang="en-US" sz="1800" b="0" dirty="0">
                <a:latin typeface="+mj-ea"/>
                <a:ea typeface="+mj-ea"/>
              </a:rPr>
              <a:t>　　　　または</a:t>
            </a:r>
            <a:r>
              <a:rPr lang="en-US" altLang="ja-JP" sz="1800" dirty="0">
                <a:latin typeface="+mj-ea"/>
                <a:ea typeface="+mj-ea"/>
              </a:rPr>
              <a:t>mclog.txt</a:t>
            </a:r>
            <a:r>
              <a:rPr lang="ja-JP" altLang="en-US" sz="1800" b="0" dirty="0">
                <a:latin typeface="+mj-ea"/>
                <a:ea typeface="+mj-ea"/>
              </a:rPr>
              <a:t>を参照</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５．種値（</a:t>
            </a:r>
            <a:r>
              <a:rPr lang="en-US" altLang="ja-JP" sz="1800" dirty="0">
                <a:latin typeface="+mj-ea"/>
                <a:ea typeface="+mj-ea"/>
              </a:rPr>
              <a:t>Seed</a:t>
            </a:r>
            <a:r>
              <a:rPr lang="en-US" altLang="ja-JP" sz="1800" b="0" dirty="0">
                <a:latin typeface="+mj-ea"/>
                <a:ea typeface="+mj-ea"/>
              </a:rPr>
              <a:t>)</a:t>
            </a:r>
            <a:r>
              <a:rPr lang="ja-JP" altLang="en-US" sz="1800" b="0" dirty="0">
                <a:latin typeface="+mj-ea"/>
                <a:ea typeface="+mj-ea"/>
              </a:rPr>
              <a:t>を取得</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６．</a:t>
            </a:r>
            <a:r>
              <a:rPr lang="en-US" altLang="ja-JP" sz="1800" b="0" dirty="0">
                <a:latin typeface="+mj-ea"/>
                <a:ea typeface="+mj-ea"/>
              </a:rPr>
              <a:t>"</a:t>
            </a:r>
            <a:r>
              <a:rPr lang="en-US" altLang="ja-JP" sz="1800" dirty="0">
                <a:latin typeface="+mj-ea"/>
                <a:ea typeface="+mj-ea"/>
              </a:rPr>
              <a:t>Monte Carlo | Setup Monte</a:t>
            </a:r>
          </a:p>
          <a:p>
            <a:pPr marL="457200" lvl="1" indent="0" eaLnBrk="1" hangingPunct="1">
              <a:lnSpc>
                <a:spcPct val="80000"/>
              </a:lnSpc>
              <a:buFontTx/>
              <a:buNone/>
              <a:defRPr/>
            </a:pPr>
            <a:r>
              <a:rPr lang="ja-JP" altLang="en-US" sz="1800" dirty="0">
                <a:latin typeface="+mj-ea"/>
                <a:ea typeface="+mj-ea"/>
              </a:rPr>
              <a:t>　　　　</a:t>
            </a:r>
            <a:r>
              <a:rPr lang="en-US" altLang="ja-JP" sz="1800" dirty="0">
                <a:latin typeface="+mj-ea"/>
                <a:ea typeface="+mj-ea"/>
              </a:rPr>
              <a:t> Carlo</a:t>
            </a:r>
            <a:r>
              <a:rPr lang="en-US" altLang="ja-JP" sz="1800" b="0" dirty="0">
                <a:latin typeface="+mj-ea"/>
                <a:ea typeface="+mj-ea"/>
              </a:rPr>
              <a:t>“</a:t>
            </a:r>
            <a:r>
              <a:rPr lang="ja-JP" altLang="en-US" sz="1800" b="0" dirty="0">
                <a:latin typeface="+mj-ea"/>
                <a:ea typeface="+mj-ea"/>
              </a:rPr>
              <a:t>で</a:t>
            </a:r>
            <a:r>
              <a:rPr lang="en-US" altLang="ja-JP" sz="1800" dirty="0">
                <a:latin typeface="+mj-ea"/>
                <a:ea typeface="+mj-ea"/>
              </a:rPr>
              <a:t>number of steps =1</a:t>
            </a:r>
          </a:p>
          <a:p>
            <a:pPr marL="457200" lvl="1" indent="0" eaLnBrk="1" hangingPunct="1">
              <a:lnSpc>
                <a:spcPct val="80000"/>
              </a:lnSpc>
              <a:buFontTx/>
              <a:buNone/>
              <a:defRPr/>
            </a:pPr>
            <a:r>
              <a:rPr lang="ja-JP" altLang="en-US" sz="1800" b="0" dirty="0">
                <a:latin typeface="+mj-ea"/>
                <a:ea typeface="+mj-ea"/>
              </a:rPr>
              <a:t>　　　　</a:t>
            </a:r>
            <a:r>
              <a:rPr lang="en-US" altLang="ja-JP" sz="1800" b="0" dirty="0">
                <a:latin typeface="+mj-ea"/>
              </a:rPr>
              <a:t> </a:t>
            </a:r>
            <a:r>
              <a:rPr lang="en-US" altLang="ja-JP" sz="1800" dirty="0">
                <a:latin typeface="+mj-ea"/>
              </a:rPr>
              <a:t>Option</a:t>
            </a:r>
            <a:r>
              <a:rPr lang="ja-JP" altLang="en-US" sz="1800" b="0" dirty="0">
                <a:latin typeface="+mj-ea"/>
              </a:rPr>
              <a:t>で</a:t>
            </a:r>
            <a:r>
              <a:rPr lang="en-US" altLang="ja-JP" sz="1800" dirty="0">
                <a:latin typeface="+mj-ea"/>
              </a:rPr>
              <a:t>Seed</a:t>
            </a:r>
            <a:r>
              <a:rPr lang="ja-JP" altLang="en-US" sz="1800" b="0" dirty="0">
                <a:latin typeface="+mj-ea"/>
              </a:rPr>
              <a:t>値を入れる</a:t>
            </a:r>
            <a:endParaRPr lang="en-US" altLang="ja-JP" sz="1800" b="0" dirty="0">
              <a:latin typeface="+mj-ea"/>
            </a:endParaRPr>
          </a:p>
          <a:p>
            <a:pPr marL="457200" lvl="1" indent="0" eaLnBrk="1" hangingPunct="1">
              <a:lnSpc>
                <a:spcPct val="80000"/>
              </a:lnSpc>
              <a:buFontTx/>
              <a:buNone/>
              <a:defRPr/>
            </a:pPr>
            <a:r>
              <a:rPr lang="ja-JP" altLang="en-US" sz="1800" b="0" dirty="0">
                <a:latin typeface="+mj-ea"/>
                <a:ea typeface="+mj-ea"/>
              </a:rPr>
              <a:t>　　７．</a:t>
            </a:r>
            <a:r>
              <a:rPr lang="en-US" altLang="ja-JP" sz="1800" b="0" dirty="0">
                <a:latin typeface="+mj-ea"/>
                <a:ea typeface="+mj-ea"/>
              </a:rPr>
              <a:t>"</a:t>
            </a:r>
            <a:r>
              <a:rPr lang="en-US" altLang="ja-JP" sz="1800" dirty="0">
                <a:latin typeface="+mj-ea"/>
                <a:ea typeface="+mj-ea"/>
              </a:rPr>
              <a:t>Monte Carlo | Run Monte </a:t>
            </a:r>
          </a:p>
          <a:p>
            <a:pPr marL="457200" lvl="1" indent="0" eaLnBrk="1" hangingPunct="1">
              <a:lnSpc>
                <a:spcPct val="80000"/>
              </a:lnSpc>
              <a:buFontTx/>
              <a:buNone/>
              <a:defRPr/>
            </a:pPr>
            <a:r>
              <a:rPr lang="ja-JP" altLang="en-US" sz="1800" dirty="0">
                <a:latin typeface="+mj-ea"/>
                <a:ea typeface="+mj-ea"/>
              </a:rPr>
              <a:t>　　　　</a:t>
            </a:r>
            <a:r>
              <a:rPr lang="en-US" altLang="ja-JP" sz="1800" dirty="0">
                <a:latin typeface="+mj-ea"/>
                <a:ea typeface="+mj-ea"/>
              </a:rPr>
              <a:t>Carlo</a:t>
            </a:r>
            <a:r>
              <a:rPr lang="en-US" altLang="ja-JP" sz="1800" b="0" dirty="0">
                <a:latin typeface="+mj-ea"/>
                <a:ea typeface="+mj-ea"/>
              </a:rPr>
              <a:t>"</a:t>
            </a:r>
            <a:r>
              <a:rPr lang="ja-JP" altLang="en-US" sz="1800" b="0" dirty="0">
                <a:latin typeface="+mj-ea"/>
                <a:ea typeface="+mj-ea"/>
              </a:rPr>
              <a:t>でシミュレーション実行</a:t>
            </a:r>
            <a:endParaRPr lang="en-US" altLang="ja-JP" sz="1800" b="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p:txBody>
      </p:sp>
      <p:pic>
        <p:nvPicPr>
          <p:cNvPr id="41990" name="図 1">
            <a:extLst>
              <a:ext uri="{FF2B5EF4-FFF2-40B4-BE49-F238E27FC236}">
                <a16:creationId xmlns:a16="http://schemas.microsoft.com/office/drawing/2014/main" id="{A56FE64A-2F52-42B6-AABE-42ADE547D483}"/>
              </a:ext>
            </a:extLst>
          </p:cNvPr>
          <p:cNvPicPr>
            <a:picLocks noChangeAspect="1" noChangeArrowheads="1"/>
          </p:cNvPicPr>
          <p:nvPr/>
        </p:nvPicPr>
        <p:blipFill>
          <a:blip r:embed="rId3">
            <a:extLst>
              <a:ext uri="{28A0092B-C50C-407E-A947-70E740481C1C}">
                <a14:useLocalDpi xmlns:a14="http://schemas.microsoft.com/office/drawing/2010/main" val="0"/>
              </a:ext>
            </a:extLst>
          </a:blip>
          <a:srcRect l="49213" t="9618"/>
          <a:stretch>
            <a:fillRect/>
          </a:stretch>
        </p:blipFill>
        <p:spPr bwMode="auto">
          <a:xfrm>
            <a:off x="4846638" y="1844675"/>
            <a:ext cx="3803650" cy="369570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p:cover dir="rd"/>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6" name="フッター プレースホルダー 4">
            <a:extLst>
              <a:ext uri="{FF2B5EF4-FFF2-40B4-BE49-F238E27FC236}">
                <a16:creationId xmlns:a16="http://schemas.microsoft.com/office/drawing/2014/main" id="{CB5A33FE-D3DE-42AF-85C1-4D4D59D97DFB}"/>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6147" name="スライド番号プレースホルダー 5">
            <a:extLst>
              <a:ext uri="{FF2B5EF4-FFF2-40B4-BE49-F238E27FC236}">
                <a16:creationId xmlns:a16="http://schemas.microsoft.com/office/drawing/2014/main" id="{2CCFF5D2-5E87-4CAA-BAB7-6E1F9FC7AAEC}"/>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5E4104E7-8575-446E-8059-979627903C10}" type="slidenum">
              <a:rPr lang="en-US" altLang="ja-JP" sz="1400" smtClean="0"/>
              <a:pPr>
                <a:spcBef>
                  <a:spcPct val="0"/>
                </a:spcBef>
                <a:buFontTx/>
                <a:buNone/>
              </a:pPr>
              <a:t>2</a:t>
            </a:fld>
            <a:endParaRPr lang="en-US" altLang="ja-JP" sz="1400"/>
          </a:p>
        </p:txBody>
      </p:sp>
      <p:sp>
        <p:nvSpPr>
          <p:cNvPr id="658434" name="Line 2">
            <a:extLst>
              <a:ext uri="{FF2B5EF4-FFF2-40B4-BE49-F238E27FC236}">
                <a16:creationId xmlns:a16="http://schemas.microsoft.com/office/drawing/2014/main" id="{1A300CAA-03E8-452B-9D2C-5B8CEDE365A1}"/>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6149" name="Rectangle 4">
            <a:extLst>
              <a:ext uri="{FF2B5EF4-FFF2-40B4-BE49-F238E27FC236}">
                <a16:creationId xmlns:a16="http://schemas.microsoft.com/office/drawing/2014/main" id="{9C01F9BF-C592-4E8C-A543-29A43E0D2586}"/>
              </a:ext>
            </a:extLst>
          </p:cNvPr>
          <p:cNvSpPr>
            <a:spLocks noGrp="1" noChangeArrowheads="1"/>
          </p:cNvSpPr>
          <p:nvPr>
            <p:ph type="title"/>
          </p:nvPr>
        </p:nvSpPr>
        <p:spPr>
          <a:xfrm>
            <a:off x="395288" y="333375"/>
            <a:ext cx="8229600" cy="433388"/>
          </a:xfrm>
        </p:spPr>
        <p:txBody>
          <a:bodyPr/>
          <a:lstStyle/>
          <a:p>
            <a:pPr algn="l" eaLnBrk="1" hangingPunct="1"/>
            <a:r>
              <a:rPr lang="ja-JP" altLang="en-US" sz="2400"/>
              <a:t>目次</a:t>
            </a:r>
          </a:p>
        </p:txBody>
      </p:sp>
      <p:sp>
        <p:nvSpPr>
          <p:cNvPr id="6150" name="Rectangle 6">
            <a:extLst>
              <a:ext uri="{FF2B5EF4-FFF2-40B4-BE49-F238E27FC236}">
                <a16:creationId xmlns:a16="http://schemas.microsoft.com/office/drawing/2014/main" id="{A1ED90C1-9471-4561-A036-C468DA4D8FF8}"/>
              </a:ext>
            </a:extLst>
          </p:cNvPr>
          <p:cNvSpPr>
            <a:spLocks noGrp="1" noChangeArrowheads="1"/>
          </p:cNvSpPr>
          <p:nvPr>
            <p:ph type="body" idx="1"/>
          </p:nvPr>
        </p:nvSpPr>
        <p:spPr>
          <a:xfrm>
            <a:off x="684213" y="1125538"/>
            <a:ext cx="7940675" cy="4824412"/>
          </a:xfrm>
        </p:spPr>
        <p:txBody>
          <a:bodyPr/>
          <a:lstStyle/>
          <a:p>
            <a:pPr marL="0" indent="0" eaLnBrk="1" hangingPunct="1">
              <a:buFontTx/>
              <a:buNone/>
            </a:pPr>
            <a:r>
              <a:rPr lang="ja-JP" altLang="en-US" sz="1800" b="1" dirty="0"/>
              <a:t>１．</a:t>
            </a:r>
            <a:r>
              <a:rPr lang="ja-JP" altLang="ja-JP" sz="1800" b="1" dirty="0"/>
              <a:t>抵抗が配線で短絡してしまった場合の直し方</a:t>
            </a:r>
            <a:r>
              <a:rPr lang="ja-JP" altLang="en-US" sz="1800" b="1" dirty="0"/>
              <a:t>　スマート配線について　</a:t>
            </a:r>
            <a:endParaRPr lang="ja-JP" altLang="ja-JP" sz="1800" b="1" dirty="0"/>
          </a:p>
          <a:p>
            <a:pPr marL="0" indent="0" eaLnBrk="1" hangingPunct="1">
              <a:buFontTx/>
              <a:buNone/>
            </a:pPr>
            <a:r>
              <a:rPr lang="ja-JP" altLang="ja-JP" sz="1800" b="1" dirty="0"/>
              <a:t>２．モデルの合わせこみの方法（プロ以上が必要）</a:t>
            </a:r>
          </a:p>
          <a:p>
            <a:pPr marL="0" indent="0" eaLnBrk="1" hangingPunct="1">
              <a:buFontTx/>
              <a:buNone/>
            </a:pPr>
            <a:r>
              <a:rPr lang="ja-JP" altLang="ja-JP" sz="1800" b="1" dirty="0"/>
              <a:t>　　</a:t>
            </a:r>
            <a:r>
              <a:rPr lang="ja-JP" altLang="en-US" sz="1800" b="1" dirty="0"/>
              <a:t>ダイオード・</a:t>
            </a:r>
            <a:r>
              <a:rPr lang="en-US" altLang="ja-JP" sz="1800" b="1" dirty="0"/>
              <a:t>MOS</a:t>
            </a:r>
            <a:r>
              <a:rPr lang="ja-JP" altLang="ja-JP" sz="1800" b="1" dirty="0"/>
              <a:t>の</a:t>
            </a:r>
            <a:r>
              <a:rPr lang="en-US" altLang="ja-JP" sz="1800" b="1" dirty="0"/>
              <a:t>IV</a:t>
            </a:r>
            <a:r>
              <a:rPr lang="ja-JP" altLang="ja-JP" sz="1800" b="1" dirty="0"/>
              <a:t>特性データからモデルの合わせこみ方法</a:t>
            </a:r>
          </a:p>
          <a:p>
            <a:pPr marL="0" indent="0" eaLnBrk="1" hangingPunct="1">
              <a:buFontTx/>
              <a:buNone/>
            </a:pPr>
            <a:r>
              <a:rPr lang="ja-JP" altLang="ja-JP" sz="1800" b="1" dirty="0"/>
              <a:t>　　</a:t>
            </a:r>
            <a:r>
              <a:rPr lang="en-US" altLang="ja-JP" sz="1800" b="1" dirty="0"/>
              <a:t>CV</a:t>
            </a:r>
            <a:r>
              <a:rPr lang="ja-JP" altLang="ja-JP" sz="1800" b="1" dirty="0"/>
              <a:t>特性データからの合せ込み方法</a:t>
            </a:r>
          </a:p>
          <a:p>
            <a:pPr marL="0" indent="0" eaLnBrk="1" hangingPunct="1">
              <a:buFontTx/>
              <a:buNone/>
            </a:pPr>
            <a:r>
              <a:rPr lang="ja-JP" altLang="ja-JP" sz="1800" b="1" dirty="0"/>
              <a:t>３．</a:t>
            </a:r>
            <a:r>
              <a:rPr lang="ja-JP" altLang="en-US" sz="1800" b="1" dirty="0"/>
              <a:t>マルチステップ設定：</a:t>
            </a:r>
            <a:r>
              <a:rPr lang="en-US" altLang="ja-JP" sz="1800" b="1" dirty="0" err="1"/>
              <a:t>SIMetrix</a:t>
            </a:r>
            <a:r>
              <a:rPr lang="ja-JP" altLang="en-US" sz="1800" b="1" dirty="0"/>
              <a:t>と</a:t>
            </a:r>
            <a:r>
              <a:rPr lang="en-US" altLang="ja-JP" sz="1800" b="1" dirty="0"/>
              <a:t>SIMPLIS</a:t>
            </a:r>
            <a:endParaRPr lang="ja-JP" altLang="ja-JP" sz="1800" b="1" dirty="0"/>
          </a:p>
          <a:p>
            <a:pPr marL="0" indent="0" eaLnBrk="1" hangingPunct="1">
              <a:buFontTx/>
              <a:buNone/>
            </a:pPr>
            <a:r>
              <a:rPr lang="ja-JP" altLang="ja-JP" sz="1800" b="1" dirty="0"/>
              <a:t>４．再度実行することなくグラフを再表示</a:t>
            </a:r>
          </a:p>
          <a:p>
            <a:pPr marL="0" indent="0" eaLnBrk="1" hangingPunct="1">
              <a:buFontTx/>
              <a:buNone/>
            </a:pPr>
            <a:r>
              <a:rPr lang="ja-JP" altLang="ja-JP" sz="1800" b="1" dirty="0"/>
              <a:t>５．</a:t>
            </a:r>
            <a:r>
              <a:rPr lang="ja-JP" altLang="en-US" sz="1800" b="1" dirty="0"/>
              <a:t>ユニバーサルソースで</a:t>
            </a:r>
            <a:r>
              <a:rPr lang="en-US" altLang="ja-JP" sz="1800" b="1" dirty="0"/>
              <a:t>PWL</a:t>
            </a:r>
            <a:r>
              <a:rPr lang="ja-JP" altLang="en-US" sz="1800" b="1" dirty="0"/>
              <a:t>ファイル設定</a:t>
            </a:r>
            <a:endParaRPr lang="ja-JP" altLang="ja-JP" sz="1800" b="1" dirty="0"/>
          </a:p>
          <a:p>
            <a:pPr marL="0" indent="0" eaLnBrk="1" hangingPunct="1">
              <a:buFontTx/>
              <a:buNone/>
            </a:pPr>
            <a:r>
              <a:rPr lang="ja-JP" altLang="ja-JP" sz="1800" b="1" dirty="0"/>
              <a:t>６．</a:t>
            </a:r>
            <a:r>
              <a:rPr lang="en-US" altLang="ja-JP" sz="1800" b="1" dirty="0" err="1"/>
              <a:t>SIMetrix</a:t>
            </a:r>
            <a:r>
              <a:rPr lang="ja-JP" altLang="en-US" sz="1800" b="1" dirty="0"/>
              <a:t>で収束しなかった場合の対応</a:t>
            </a:r>
            <a:endParaRPr lang="ja-JP" altLang="ja-JP" sz="1800" b="1" dirty="0"/>
          </a:p>
          <a:p>
            <a:pPr marL="0" indent="0" eaLnBrk="1" hangingPunct="1">
              <a:buFontTx/>
              <a:buNone/>
            </a:pPr>
            <a:r>
              <a:rPr lang="ja-JP" altLang="ja-JP" sz="1800" b="1" dirty="0"/>
              <a:t>７．</a:t>
            </a:r>
            <a:r>
              <a:rPr lang="en-US" altLang="ja-JP" sz="1800" b="1" dirty="0"/>
              <a:t>SIMPLIS</a:t>
            </a:r>
            <a:r>
              <a:rPr lang="ja-JP" altLang="en-US" sz="1800" b="1" dirty="0"/>
              <a:t>の</a:t>
            </a:r>
            <a:r>
              <a:rPr lang="en-US" altLang="ja-JP" sz="1800" b="1" dirty="0"/>
              <a:t>POP</a:t>
            </a:r>
            <a:r>
              <a:rPr lang="ja-JP" altLang="en-US" sz="1800" b="1" dirty="0"/>
              <a:t>解析とは？</a:t>
            </a:r>
            <a:r>
              <a:rPr lang="en-US" altLang="ja-JP" sz="1800" b="1" dirty="0"/>
              <a:t>POP</a:t>
            </a:r>
            <a:r>
              <a:rPr lang="ja-JP" altLang="en-US" sz="1800" b="1" dirty="0"/>
              <a:t>の動作、設定方法、</a:t>
            </a:r>
            <a:r>
              <a:rPr lang="en-US" altLang="ja-JP" sz="1800" b="1" dirty="0"/>
              <a:t>POP</a:t>
            </a:r>
            <a:r>
              <a:rPr lang="ja-JP" altLang="en-US" sz="1800" b="1" dirty="0"/>
              <a:t>のエラー等</a:t>
            </a:r>
            <a:endParaRPr lang="ja-JP" altLang="ja-JP" sz="1800" b="1" dirty="0"/>
          </a:p>
          <a:p>
            <a:pPr marL="0" indent="0" eaLnBrk="1" hangingPunct="1">
              <a:buFontTx/>
              <a:buNone/>
            </a:pPr>
            <a:r>
              <a:rPr lang="ja-JP" altLang="ja-JP" sz="1800" b="1" dirty="0"/>
              <a:t>８．</a:t>
            </a:r>
            <a:r>
              <a:rPr lang="en-US" altLang="ja-JP" sz="1800" b="1" dirty="0" err="1"/>
              <a:t>SIMetrix</a:t>
            </a:r>
            <a:r>
              <a:rPr lang="ja-JP" altLang="en-US" sz="1800" b="1" dirty="0"/>
              <a:t>モンテカルロ解析の実行、ヒストグラム、設定方法、実行の方法</a:t>
            </a:r>
            <a:endParaRPr lang="ja-JP" altLang="ja-JP" sz="1800" b="1" dirty="0"/>
          </a:p>
          <a:p>
            <a:pPr marL="0" indent="0" eaLnBrk="1" hangingPunct="1">
              <a:buFontTx/>
              <a:buNone/>
            </a:pPr>
            <a:r>
              <a:rPr lang="ja-JP" altLang="ja-JP" sz="1800" b="1" dirty="0"/>
              <a:t>９．</a:t>
            </a:r>
            <a:r>
              <a:rPr lang="en-US" altLang="ja-JP" sz="1800" b="1" dirty="0"/>
              <a:t>SIMPLIS</a:t>
            </a:r>
            <a:r>
              <a:rPr lang="ja-JP" altLang="en-US" sz="1800" b="1" dirty="0"/>
              <a:t>モンテカルロ解析の実行</a:t>
            </a:r>
            <a:endParaRPr lang="ja-JP" altLang="ja-JP" sz="1800" b="1" dirty="0"/>
          </a:p>
          <a:p>
            <a:pPr marL="0" indent="0" eaLnBrk="1" hangingPunct="1">
              <a:lnSpc>
                <a:spcPct val="90000"/>
              </a:lnSpc>
              <a:buFontTx/>
              <a:buNone/>
            </a:pPr>
            <a:endParaRPr lang="ja-JP" altLang="en-US" sz="1100" dirty="0"/>
          </a:p>
        </p:txBody>
      </p:sp>
    </p:spTree>
  </p:cSld>
  <p:clrMapOvr>
    <a:masterClrMapping/>
  </p:clrMapOvr>
  <p:transition>
    <p:cover dir="rd"/>
  </p:transition>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10" name="スライド番号プレースホルダー 5">
            <a:extLst>
              <a:ext uri="{FF2B5EF4-FFF2-40B4-BE49-F238E27FC236}">
                <a16:creationId xmlns:a16="http://schemas.microsoft.com/office/drawing/2014/main" id="{01C748DE-C95B-4FA5-BEEE-64338E3D822D}"/>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88FF5398-ED74-4258-A0DF-F259BD46EFB1}" type="slidenum">
              <a:rPr lang="en-US" altLang="ja-JP" sz="1400" smtClean="0"/>
              <a:pPr>
                <a:spcBef>
                  <a:spcPct val="0"/>
                </a:spcBef>
                <a:buFontTx/>
                <a:buNone/>
              </a:pPr>
              <a:t>20</a:t>
            </a:fld>
            <a:endParaRPr lang="en-US" altLang="ja-JP" sz="1400"/>
          </a:p>
        </p:txBody>
      </p:sp>
      <p:sp>
        <p:nvSpPr>
          <p:cNvPr id="43011" name="フッター プレースホルダー 1">
            <a:extLst>
              <a:ext uri="{FF2B5EF4-FFF2-40B4-BE49-F238E27FC236}">
                <a16:creationId xmlns:a16="http://schemas.microsoft.com/office/drawing/2014/main" id="{FB7B8732-517E-4E7B-9010-BA6DE0BD685A}"/>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598488" y="549275"/>
            <a:ext cx="8075612" cy="553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dirty="0">
                <a:latin typeface="+mj-ea"/>
                <a:ea typeface="+mj-ea"/>
              </a:rPr>
              <a:t>４．モンテカルモンテカルロヒストグラム</a:t>
            </a:r>
            <a:endParaRPr lang="en-US" altLang="ja-JP" sz="1800" dirty="0">
              <a:latin typeface="+mj-ea"/>
              <a:ea typeface="+mj-ea"/>
            </a:endParaRPr>
          </a:p>
          <a:p>
            <a:pPr marL="457200" lvl="1" indent="0" eaLnBrk="1" hangingPunct="1">
              <a:lnSpc>
                <a:spcPct val="80000"/>
              </a:lnSpc>
              <a:buFontTx/>
              <a:buNone/>
              <a:defRPr/>
            </a:pPr>
            <a:r>
              <a:rPr lang="ja-JP" altLang="en-US" sz="1800" b="0" dirty="0">
                <a:latin typeface="+mj-ea"/>
                <a:ea typeface="+mj-ea"/>
              </a:rPr>
              <a:t>モンテカルロヒストグラムは確率の密度や平均値、標準偏差、最小値、最大値を計算します。ヒストグラム生成にビンを使いますが、ゴール関数である</a:t>
            </a:r>
            <a:r>
              <a:rPr lang="en-US" altLang="ja-JP" sz="1800" dirty="0" err="1">
                <a:latin typeface="+mj-ea"/>
                <a:ea typeface="+mj-ea"/>
              </a:rPr>
              <a:t>CenterFreq</a:t>
            </a:r>
            <a:r>
              <a:rPr lang="ja-JP" altLang="en-US" sz="1800" b="0" dirty="0">
                <a:latin typeface="+mj-ea"/>
                <a:ea typeface="+mj-ea"/>
              </a:rPr>
              <a:t>を使います。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１．回路図メニューで</a:t>
            </a:r>
            <a:r>
              <a:rPr lang="en-US" altLang="ja-JP" sz="1800" dirty="0" err="1">
                <a:latin typeface="+mj-ea"/>
                <a:ea typeface="+mj-ea"/>
              </a:rPr>
              <a:t>MonteCarlo|Plot</a:t>
            </a:r>
            <a:r>
              <a:rPr lang="en-US" altLang="ja-JP" sz="1800" dirty="0">
                <a:latin typeface="+mj-ea"/>
                <a:ea typeface="+mj-ea"/>
              </a:rPr>
              <a:t> Histogram...</a:t>
            </a:r>
            <a:r>
              <a:rPr lang="ja-JP" altLang="en-US" sz="1800" b="0" dirty="0">
                <a:latin typeface="+mj-ea"/>
                <a:ea typeface="+mj-ea"/>
              </a:rPr>
              <a:t>とします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２．</a:t>
            </a:r>
            <a:r>
              <a:rPr lang="en-US" altLang="ja-JP" sz="1800" dirty="0" err="1">
                <a:latin typeface="+mj-ea"/>
                <a:ea typeface="+mj-ea"/>
              </a:rPr>
              <a:t>CentreFreq</a:t>
            </a:r>
            <a:r>
              <a:rPr lang="en-US" altLang="ja-JP" sz="1800" b="0" dirty="0">
                <a:latin typeface="+mj-ea"/>
                <a:ea typeface="+mj-ea"/>
              </a:rPr>
              <a:t>( </a:t>
            </a:r>
            <a:r>
              <a:rPr lang="ja-JP" altLang="en-US" sz="1800" b="0" dirty="0">
                <a:latin typeface="+mj-ea"/>
                <a:ea typeface="+mj-ea"/>
              </a:rPr>
              <a:t>又は</a:t>
            </a:r>
            <a:r>
              <a:rPr lang="en-US" altLang="ja-JP" sz="1800" b="0" dirty="0">
                <a:latin typeface="+mj-ea"/>
                <a:ea typeface="+mj-ea"/>
              </a:rPr>
              <a:t> </a:t>
            </a:r>
            <a:r>
              <a:rPr lang="en-US" altLang="ja-JP" sz="1800" dirty="0" err="1">
                <a:latin typeface="+mj-ea"/>
                <a:ea typeface="+mj-ea"/>
              </a:rPr>
              <a:t>CenterFreq</a:t>
            </a:r>
            <a:r>
              <a:rPr lang="ja-JP" altLang="en-US" sz="1800" dirty="0">
                <a:latin typeface="+mj-ea"/>
                <a:ea typeface="+mj-ea"/>
              </a:rPr>
              <a:t>（</a:t>
            </a:r>
            <a:r>
              <a:rPr lang="ja-JP" altLang="en-US" sz="1800" b="0" dirty="0">
                <a:latin typeface="+mj-ea"/>
                <a:ea typeface="+mj-ea"/>
              </a:rPr>
              <a:t>と入力します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３．回路図で</a:t>
            </a:r>
            <a:r>
              <a:rPr lang="en-US" altLang="ja-JP" sz="1800" b="0" dirty="0">
                <a:latin typeface="+mj-ea"/>
                <a:ea typeface="+mj-ea"/>
              </a:rPr>
              <a:t>Output</a:t>
            </a:r>
            <a:r>
              <a:rPr lang="ja-JP" altLang="en-US" sz="1800" b="0" dirty="0">
                <a:latin typeface="+mj-ea"/>
                <a:ea typeface="+mj-ea"/>
              </a:rPr>
              <a:t>近傍をクリックします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４．</a:t>
            </a:r>
            <a:r>
              <a:rPr lang="en-US" altLang="ja-JP" sz="1800" b="0" dirty="0">
                <a:latin typeface="+mj-ea"/>
                <a:ea typeface="+mj-ea"/>
              </a:rPr>
              <a:t>“</a:t>
            </a:r>
            <a:r>
              <a:rPr lang="en-US" altLang="ja-JP" sz="1800" dirty="0" err="1">
                <a:latin typeface="+mj-ea"/>
                <a:ea typeface="+mj-ea"/>
              </a:rPr>
              <a:t>CentreFreq</a:t>
            </a:r>
            <a:r>
              <a:rPr lang="en-US" altLang="ja-JP" sz="1800" dirty="0">
                <a:latin typeface="+mj-ea"/>
                <a:ea typeface="+mj-ea"/>
              </a:rPr>
              <a:t>(R1_P,3)</a:t>
            </a:r>
            <a:r>
              <a:rPr lang="en-US" altLang="ja-JP" sz="1800" b="0" dirty="0">
                <a:latin typeface="+mj-ea"/>
                <a:ea typeface="+mj-ea"/>
              </a:rPr>
              <a:t>”</a:t>
            </a:r>
            <a:r>
              <a:rPr lang="ja-JP" altLang="en-US" sz="1800" b="0" dirty="0">
                <a:latin typeface="+mj-ea"/>
                <a:ea typeface="+mj-ea"/>
              </a:rPr>
              <a:t>と入力。</a:t>
            </a:r>
            <a:r>
              <a:rPr lang="en-US" altLang="ja-JP" sz="1800" b="0" dirty="0">
                <a:latin typeface="+mj-ea"/>
                <a:ea typeface="+mj-ea"/>
              </a:rPr>
              <a:t>OK</a:t>
            </a:r>
            <a:r>
              <a:rPr lang="ja-JP" altLang="en-US" sz="1800" b="0" dirty="0">
                <a:latin typeface="+mj-ea"/>
                <a:ea typeface="+mj-ea"/>
              </a:rPr>
              <a:t>とします。</a:t>
            </a: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　　</a:t>
            </a: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endParaRPr lang="en-US" altLang="ja-JP" sz="1800" dirty="0">
              <a:latin typeface="+mj-ea"/>
              <a:ea typeface="+mj-ea"/>
            </a:endParaRPr>
          </a:p>
        </p:txBody>
      </p:sp>
      <p:pic>
        <p:nvPicPr>
          <p:cNvPr id="43014" name="図 1">
            <a:extLst>
              <a:ext uri="{FF2B5EF4-FFF2-40B4-BE49-F238E27FC236}">
                <a16:creationId xmlns:a16="http://schemas.microsoft.com/office/drawing/2014/main" id="{216BFD3E-040B-47B8-B7E8-81447FF3A6DF}"/>
              </a:ext>
            </a:extLst>
          </p:cNvPr>
          <p:cNvPicPr>
            <a:picLocks noChangeAspect="1" noChangeArrowheads="1"/>
          </p:cNvPicPr>
          <p:nvPr/>
        </p:nvPicPr>
        <p:blipFill>
          <a:blip r:embed="rId3">
            <a:extLst>
              <a:ext uri="{28A0092B-C50C-407E-A947-70E740481C1C}">
                <a14:useLocalDpi xmlns:a14="http://schemas.microsoft.com/office/drawing/2010/main" val="0"/>
              </a:ext>
            </a:extLst>
          </a:blip>
          <a:srcRect l="23225" t="11058" r="24013" b="8176"/>
          <a:stretch>
            <a:fillRect/>
          </a:stretch>
        </p:blipFill>
        <p:spPr bwMode="auto">
          <a:xfrm>
            <a:off x="4443413" y="2693988"/>
            <a:ext cx="4059237" cy="339248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p:cover dir="rd"/>
  </p:transition>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8" name="スライド番号プレースホルダー 5">
            <a:extLst>
              <a:ext uri="{FF2B5EF4-FFF2-40B4-BE49-F238E27FC236}">
                <a16:creationId xmlns:a16="http://schemas.microsoft.com/office/drawing/2014/main" id="{811DF582-C7B6-4322-84D1-63B513B9D785}"/>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3CE45B23-5760-48FD-9085-EA370C0CFF91}" type="slidenum">
              <a:rPr lang="en-US" altLang="ja-JP" sz="1400" smtClean="0"/>
              <a:pPr>
                <a:spcBef>
                  <a:spcPct val="0"/>
                </a:spcBef>
                <a:buFontTx/>
                <a:buNone/>
              </a:pPr>
              <a:t>21</a:t>
            </a:fld>
            <a:endParaRPr lang="en-US" altLang="ja-JP" sz="1400"/>
          </a:p>
        </p:txBody>
      </p:sp>
      <p:sp>
        <p:nvSpPr>
          <p:cNvPr id="39939" name="フッター プレースホルダー 1">
            <a:extLst>
              <a:ext uri="{FF2B5EF4-FFF2-40B4-BE49-F238E27FC236}">
                <a16:creationId xmlns:a16="http://schemas.microsoft.com/office/drawing/2014/main" id="{E60E82DE-017A-445D-99A7-F159A95AF773}"/>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
        <p:nvSpPr>
          <p:cNvPr id="13" name="Rectangle 3">
            <a:extLst>
              <a:ext uri="{FF2B5EF4-FFF2-40B4-BE49-F238E27FC236}">
                <a16:creationId xmlns:a16="http://schemas.microsoft.com/office/drawing/2014/main" id="{478C7E0F-CEAD-4F89-8550-FFD8EE2F2785}"/>
              </a:ext>
            </a:extLst>
          </p:cNvPr>
          <p:cNvSpPr txBox="1">
            <a:spLocks noChangeArrowheads="1"/>
          </p:cNvSpPr>
          <p:nvPr/>
        </p:nvSpPr>
        <p:spPr bwMode="auto">
          <a:xfrm>
            <a:off x="450850" y="1235869"/>
            <a:ext cx="8297863" cy="4386262"/>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lvl1pPr marL="342900" indent="-342900" algn="l" rtl="0" eaLnBrk="0" fontAlgn="base" hangingPunct="0">
              <a:spcBef>
                <a:spcPct val="20000"/>
              </a:spcBef>
              <a:spcAft>
                <a:spcPct val="0"/>
              </a:spcAft>
              <a:buChar char="•"/>
              <a:defRPr kumimoji="1" sz="3200" kern="1200">
                <a:solidFill>
                  <a:schemeClr val="tx1"/>
                </a:solidFill>
                <a:latin typeface="+mn-lt"/>
                <a:ea typeface="+mn-ea"/>
                <a:cs typeface="+mn-cs"/>
              </a:defRPr>
            </a:lvl1pPr>
            <a:lvl2pPr marL="742950" indent="-285750" algn="l" rtl="0" eaLnBrk="0" fontAlgn="base" hangingPunct="0">
              <a:spcBef>
                <a:spcPct val="20000"/>
              </a:spcBef>
              <a:spcAft>
                <a:spcPct val="0"/>
              </a:spcAft>
              <a:buChar char="–"/>
              <a:defRPr kumimoji="1" sz="2800" kern="1200">
                <a:solidFill>
                  <a:schemeClr val="tx1"/>
                </a:solidFill>
                <a:latin typeface="+mn-lt"/>
                <a:ea typeface="+mn-ea"/>
                <a:cs typeface="+mn-cs"/>
              </a:defRPr>
            </a:lvl2pPr>
            <a:lvl3pPr marL="1143000" indent="-228600" algn="l" rtl="0" eaLnBrk="0" fontAlgn="base" hangingPunct="0">
              <a:spcBef>
                <a:spcPct val="20000"/>
              </a:spcBef>
              <a:spcAft>
                <a:spcPct val="0"/>
              </a:spcAft>
              <a:buChar char="•"/>
              <a:defRPr kumimoji="1" sz="2400" kern="1200">
                <a:solidFill>
                  <a:schemeClr val="tx1"/>
                </a:solidFill>
                <a:latin typeface="+mn-lt"/>
                <a:ea typeface="+mn-ea"/>
                <a:cs typeface="+mn-cs"/>
              </a:defRPr>
            </a:lvl3pPr>
            <a:lvl4pPr marL="1600200" indent="-228600" algn="l" rtl="0" eaLnBrk="0" fontAlgn="base" hangingPunct="0">
              <a:spcBef>
                <a:spcPct val="20000"/>
              </a:spcBef>
              <a:spcAft>
                <a:spcPct val="0"/>
              </a:spcAft>
              <a:buChar char="–"/>
              <a:defRPr kumimoji="1" sz="2000" kern="1200">
                <a:solidFill>
                  <a:schemeClr val="tx1"/>
                </a:solidFill>
                <a:latin typeface="+mn-lt"/>
                <a:ea typeface="+mn-ea"/>
                <a:cs typeface="+mn-cs"/>
              </a:defRPr>
            </a:lvl4pPr>
            <a:lvl5pPr marL="2057400" indent="-228600" algn="l" rtl="0" eaLnBrk="0" fontAlgn="base" hangingPunct="0">
              <a:spcBef>
                <a:spcPct val="20000"/>
              </a:spcBef>
              <a:spcAft>
                <a:spcPct val="0"/>
              </a:spcAft>
              <a:buChar char="»"/>
              <a:defRPr kumimoji="1" sz="20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a:lstStyle>
          <a:p>
            <a:pPr marL="457200" lvl="1" indent="0" eaLnBrk="1" hangingPunct="1">
              <a:lnSpc>
                <a:spcPct val="80000"/>
              </a:lnSpc>
              <a:buFontTx/>
              <a:buNone/>
              <a:defRPr/>
            </a:pPr>
            <a:r>
              <a:rPr lang="ja-JP" altLang="en-US" sz="1800" dirty="0">
                <a:latin typeface="+mj-ea"/>
                <a:ea typeface="+mj-ea"/>
              </a:rPr>
              <a:t>１．部品の許容範囲の設定</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rPr>
              <a:t>　電圧源・電流源・</a:t>
            </a:r>
            <a:r>
              <a:rPr lang="en-US" altLang="ja-JP" sz="1800" b="0" dirty="0">
                <a:latin typeface="+mj-ea"/>
              </a:rPr>
              <a:t>CAP</a:t>
            </a:r>
            <a:r>
              <a:rPr lang="ja-JP" altLang="en-US" sz="1800" b="0" dirty="0">
                <a:latin typeface="+mj-ea"/>
              </a:rPr>
              <a:t>・抵抗などの部品のばらつきを設定します。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１．例えば、回路図で抵抗</a:t>
            </a:r>
            <a:r>
              <a:rPr lang="en-US" altLang="ja-JP" sz="1800" b="0" dirty="0">
                <a:latin typeface="+mj-ea"/>
                <a:ea typeface="+mj-ea"/>
              </a:rPr>
              <a:t>R1</a:t>
            </a:r>
            <a:r>
              <a:rPr lang="ja-JP" altLang="en-US" sz="1800" b="0" dirty="0">
                <a:latin typeface="+mj-ea"/>
                <a:ea typeface="+mj-ea"/>
              </a:rPr>
              <a:t>をクリックします。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２．</a:t>
            </a:r>
            <a:r>
              <a:rPr lang="en-US" altLang="ja-JP" sz="1800" b="0" dirty="0">
                <a:latin typeface="+mj-ea"/>
                <a:ea typeface="+mj-ea"/>
              </a:rPr>
              <a:t>F7</a:t>
            </a:r>
            <a:r>
              <a:rPr lang="ja-JP" altLang="en-US" sz="1800" b="0" dirty="0">
                <a:latin typeface="+mj-ea"/>
                <a:ea typeface="+mj-ea"/>
              </a:rPr>
              <a:t>か　右クリック｜</a:t>
            </a:r>
            <a:r>
              <a:rPr lang="en-US" altLang="ja-JP" sz="1800" b="0" dirty="0">
                <a:latin typeface="+mj-ea"/>
                <a:ea typeface="+mj-ea"/>
              </a:rPr>
              <a:t>Edit Parts..</a:t>
            </a:r>
            <a:r>
              <a:rPr lang="ja-JP" altLang="en-US" sz="1800" b="0" dirty="0">
                <a:latin typeface="+mj-ea"/>
                <a:ea typeface="+mj-ea"/>
              </a:rPr>
              <a:t>　で分布を設定します。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同じように他の部品もばらつきを設定します。</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ガウス分布</a:t>
            </a:r>
            <a:r>
              <a:rPr lang="en-US" altLang="ja-JP" sz="1800" b="0" dirty="0">
                <a:latin typeface="+mj-ea"/>
                <a:ea typeface="+mj-ea"/>
              </a:rPr>
              <a:t>5</a:t>
            </a:r>
            <a:r>
              <a:rPr lang="ja-JP" altLang="en-US" sz="1800" b="0" dirty="0">
                <a:latin typeface="+mj-ea"/>
                <a:ea typeface="+mj-ea"/>
              </a:rPr>
              <a:t>％は｛</a:t>
            </a:r>
            <a:r>
              <a:rPr lang="en-US" altLang="ja-JP" sz="1800" b="0" dirty="0">
                <a:latin typeface="+mj-ea"/>
                <a:ea typeface="+mj-ea"/>
              </a:rPr>
              <a:t>10</a:t>
            </a:r>
            <a:r>
              <a:rPr lang="ja-JP" altLang="en-US" sz="1800" b="0" dirty="0">
                <a:latin typeface="+mj-ea"/>
                <a:ea typeface="+mj-ea"/>
              </a:rPr>
              <a:t>＊</a:t>
            </a:r>
            <a:r>
              <a:rPr lang="en-US" altLang="ja-JP" sz="1800" b="0" dirty="0">
                <a:latin typeface="+mj-ea"/>
                <a:ea typeface="+mj-ea"/>
              </a:rPr>
              <a:t>GAUSS(0.05)}</a:t>
            </a:r>
            <a:r>
              <a:rPr lang="ja-JP" altLang="en-US" sz="1800" b="0" dirty="0">
                <a:latin typeface="+mj-ea"/>
                <a:ea typeface="+mj-ea"/>
              </a:rPr>
              <a:t>、</a:t>
            </a:r>
            <a:endParaRPr lang="en-US" altLang="ja-JP" sz="1800" b="0" dirty="0">
              <a:latin typeface="+mj-ea"/>
              <a:ea typeface="+mj-ea"/>
            </a:endParaRPr>
          </a:p>
          <a:p>
            <a:pPr marL="457200" lvl="1" indent="0" eaLnBrk="1" hangingPunct="1">
              <a:lnSpc>
                <a:spcPct val="80000"/>
              </a:lnSpc>
              <a:buFontTx/>
              <a:buNone/>
              <a:defRPr/>
            </a:pPr>
            <a:r>
              <a:rPr lang="ja-JP" altLang="en-US" sz="1800" b="0" dirty="0">
                <a:latin typeface="+mj-ea"/>
                <a:ea typeface="+mj-ea"/>
              </a:rPr>
              <a:t>　　　一様分布</a:t>
            </a:r>
            <a:r>
              <a:rPr lang="en-US" altLang="ja-JP" sz="1800" b="0" dirty="0">
                <a:latin typeface="+mj-ea"/>
                <a:ea typeface="+mj-ea"/>
              </a:rPr>
              <a:t>5</a:t>
            </a:r>
            <a:r>
              <a:rPr lang="ja-JP" altLang="en-US" sz="1800" b="0" dirty="0">
                <a:latin typeface="+mj-ea"/>
                <a:ea typeface="+mj-ea"/>
              </a:rPr>
              <a:t>％は</a:t>
            </a:r>
            <a:r>
              <a:rPr lang="ja-JP" altLang="en-US" sz="1800" b="0" dirty="0">
                <a:latin typeface="+mj-ea"/>
              </a:rPr>
              <a:t>｛</a:t>
            </a:r>
            <a:r>
              <a:rPr lang="en-US" altLang="ja-JP" sz="1800" b="0" dirty="0">
                <a:latin typeface="+mj-ea"/>
              </a:rPr>
              <a:t>10</a:t>
            </a:r>
            <a:r>
              <a:rPr lang="ja-JP" altLang="en-US" sz="1800" b="0" dirty="0">
                <a:latin typeface="+mj-ea"/>
              </a:rPr>
              <a:t>＊</a:t>
            </a:r>
            <a:r>
              <a:rPr lang="en-US" altLang="ja-JP" sz="1800" b="0" dirty="0">
                <a:latin typeface="+mj-ea"/>
              </a:rPr>
              <a:t>UNIF(0.05)}</a:t>
            </a:r>
            <a:r>
              <a:rPr lang="ja-JP" altLang="en-US" sz="1800" b="0" dirty="0">
                <a:latin typeface="+mj-ea"/>
              </a:rPr>
              <a:t>と表記します</a:t>
            </a:r>
            <a:endParaRPr lang="en-US" altLang="ja-JP" sz="1800" dirty="0">
              <a:latin typeface="+mj-ea"/>
              <a:ea typeface="+mj-ea"/>
            </a:endParaRPr>
          </a:p>
          <a:p>
            <a:pPr marL="457200" lvl="1" indent="0" eaLnBrk="1" hangingPunct="1">
              <a:lnSpc>
                <a:spcPct val="80000"/>
              </a:lnSpc>
              <a:buFontTx/>
              <a:buNone/>
              <a:defRPr/>
            </a:pPr>
            <a:r>
              <a:rPr lang="ja-JP" altLang="en-US" sz="1800" b="0" dirty="0">
                <a:latin typeface="+mj-ea"/>
                <a:ea typeface="+mj-ea"/>
              </a:rPr>
              <a:t>　</a:t>
            </a:r>
            <a:endParaRPr lang="en-US" altLang="ja-JP" sz="1800" b="0" dirty="0">
              <a:latin typeface="+mj-ea"/>
              <a:ea typeface="+mj-ea"/>
            </a:endParaRPr>
          </a:p>
          <a:p>
            <a:pPr marL="457200" lvl="1" indent="0" eaLnBrk="1" hangingPunct="1">
              <a:lnSpc>
                <a:spcPct val="80000"/>
              </a:lnSpc>
              <a:buFontTx/>
              <a:buNone/>
              <a:defRPr/>
            </a:pPr>
            <a:r>
              <a:rPr lang="ja-JP" altLang="en-US" sz="1800" dirty="0">
                <a:latin typeface="+mj-ea"/>
                <a:ea typeface="+mj-ea"/>
              </a:rPr>
              <a:t>２．設定と実行</a:t>
            </a:r>
            <a:endParaRPr lang="en-US" altLang="ja-JP" sz="1800" dirty="0">
              <a:latin typeface="+mj-ea"/>
              <a:ea typeface="+mj-ea"/>
            </a:endParaRPr>
          </a:p>
          <a:p>
            <a:pPr marL="457200" lvl="1" indent="0" eaLnBrk="1" hangingPunct="1">
              <a:lnSpc>
                <a:spcPct val="80000"/>
              </a:lnSpc>
              <a:buFontTx/>
              <a:buNone/>
              <a:defRPr/>
            </a:pPr>
            <a:r>
              <a:rPr lang="ja-JP" altLang="en-US" sz="1800" b="0" dirty="0">
                <a:latin typeface="+mj-ea"/>
                <a:ea typeface="+mj-ea"/>
              </a:rPr>
              <a:t>　１．</a:t>
            </a:r>
            <a:r>
              <a:rPr lang="en-US" altLang="ja-JP" sz="1800" b="0" dirty="0">
                <a:latin typeface="+mj-ea"/>
              </a:rPr>
              <a:t> Monte Carlo | </a:t>
            </a:r>
            <a:r>
              <a:rPr lang="en-US" altLang="ja-JP" sz="1800" b="0" dirty="0" err="1">
                <a:latin typeface="+mj-ea"/>
              </a:rPr>
              <a:t>SetUp</a:t>
            </a:r>
            <a:r>
              <a:rPr lang="en-US" altLang="ja-JP" sz="1800" b="0" dirty="0">
                <a:latin typeface="+mj-ea"/>
              </a:rPr>
              <a:t> </a:t>
            </a:r>
            <a:r>
              <a:rPr lang="en-US" altLang="ja-JP" sz="1800" b="0" dirty="0" err="1">
                <a:latin typeface="+mj-ea"/>
              </a:rPr>
              <a:t>MonteCarlo</a:t>
            </a:r>
            <a:r>
              <a:rPr lang="en-US" altLang="ja-JP" sz="1800" b="0" dirty="0">
                <a:latin typeface="+mj-ea"/>
              </a:rPr>
              <a:t> </a:t>
            </a:r>
            <a:r>
              <a:rPr lang="ja-JP" altLang="en-US" sz="1800" b="0" dirty="0">
                <a:latin typeface="+mj-ea"/>
              </a:rPr>
              <a:t>で設定します。 </a:t>
            </a:r>
            <a:endParaRPr lang="en-US" altLang="ja-JP" sz="1800" b="0" dirty="0">
              <a:latin typeface="+mj-ea"/>
            </a:endParaRPr>
          </a:p>
          <a:p>
            <a:pPr marL="457200" lvl="1" indent="0" eaLnBrk="1" hangingPunct="1">
              <a:lnSpc>
                <a:spcPct val="80000"/>
              </a:lnSpc>
              <a:buFontTx/>
              <a:buNone/>
              <a:defRPr/>
            </a:pPr>
            <a:r>
              <a:rPr lang="ja-JP" altLang="en-US" sz="1800" b="0" dirty="0">
                <a:latin typeface="+mj-ea"/>
                <a:ea typeface="+mj-ea"/>
              </a:rPr>
              <a:t>　２．</a:t>
            </a:r>
            <a:r>
              <a:rPr lang="en-US" altLang="ja-JP" sz="1800" b="0" dirty="0">
                <a:latin typeface="+mj-ea"/>
              </a:rPr>
              <a:t> Monte Carlo | Run </a:t>
            </a:r>
            <a:r>
              <a:rPr lang="en-US" altLang="ja-JP" sz="1800" b="0" dirty="0" err="1">
                <a:latin typeface="+mj-ea"/>
              </a:rPr>
              <a:t>MonteCarlo</a:t>
            </a:r>
            <a:r>
              <a:rPr lang="en-US" altLang="ja-JP" sz="1800" b="0" dirty="0">
                <a:latin typeface="+mj-ea"/>
              </a:rPr>
              <a:t> </a:t>
            </a:r>
            <a:r>
              <a:rPr lang="ja-JP" altLang="en-US" sz="1800" b="0" dirty="0">
                <a:latin typeface="+mj-ea"/>
              </a:rPr>
              <a:t>で実行</a:t>
            </a:r>
            <a:r>
              <a:rPr lang="ja-JP" altLang="en-US" sz="1800" b="0" dirty="0">
                <a:latin typeface="+mj-ea"/>
                <a:ea typeface="+mj-ea"/>
              </a:rPr>
              <a:t>します</a:t>
            </a:r>
            <a:endParaRPr lang="en-US" altLang="ja-JP" sz="1800" b="0" dirty="0">
              <a:latin typeface="+mj-ea"/>
              <a:ea typeface="+mj-ea"/>
            </a:endParaRPr>
          </a:p>
        </p:txBody>
      </p:sp>
      <p:sp>
        <p:nvSpPr>
          <p:cNvPr id="4" name="コンテンツ プレースホルダー 3">
            <a:extLst>
              <a:ext uri="{FF2B5EF4-FFF2-40B4-BE49-F238E27FC236}">
                <a16:creationId xmlns:a16="http://schemas.microsoft.com/office/drawing/2014/main" id="{4CB993A1-52C8-4BA3-959B-2B6E844479D3}"/>
              </a:ext>
            </a:extLst>
          </p:cNvPr>
          <p:cNvSpPr>
            <a:spLocks noGrp="1"/>
          </p:cNvSpPr>
          <p:nvPr>
            <p:ph idx="1"/>
          </p:nvPr>
        </p:nvSpPr>
        <p:spPr>
          <a:xfrm>
            <a:off x="595313" y="438151"/>
            <a:ext cx="8129587" cy="686594"/>
          </a:xfrm>
        </p:spPr>
        <p:txBody>
          <a:bodyPr/>
          <a:lstStyle/>
          <a:p>
            <a:pPr marL="0" indent="0">
              <a:buFontTx/>
              <a:buNone/>
              <a:defRPr/>
            </a:pPr>
            <a:r>
              <a:rPr lang="ja-JP" altLang="en-US" sz="2800" dirty="0">
                <a:latin typeface="+mj-ea"/>
              </a:rPr>
              <a:t>９．</a:t>
            </a:r>
            <a:r>
              <a:rPr lang="en-US" altLang="ja-JP" sz="2800" dirty="0">
                <a:latin typeface="+mj-ea"/>
              </a:rPr>
              <a:t>SIMPLIS</a:t>
            </a:r>
            <a:r>
              <a:rPr lang="ja-JP" altLang="en-US" sz="2800" dirty="0">
                <a:latin typeface="+mj-ea"/>
              </a:rPr>
              <a:t>モンテカルロ解析の実行</a:t>
            </a:r>
            <a:endParaRPr lang="en-US" altLang="ja-JP" sz="2800" dirty="0">
              <a:latin typeface="+mj-ea"/>
            </a:endParaRPr>
          </a:p>
          <a:p>
            <a:pPr marL="0" indent="0">
              <a:buFontTx/>
              <a:buNone/>
              <a:defRPr/>
            </a:pPr>
            <a:r>
              <a:rPr lang="ja-JP" altLang="en-US" sz="2800" dirty="0">
                <a:latin typeface="+mj-ea"/>
              </a:rPr>
              <a:t>　　　</a:t>
            </a:r>
            <a:endParaRPr lang="ja-JP" altLang="en-US" dirty="0"/>
          </a:p>
        </p:txBody>
      </p:sp>
    </p:spTree>
    <p:extLst>
      <p:ext uri="{BB962C8B-B14F-4D97-AF65-F5344CB8AC3E}">
        <p14:creationId xmlns:p14="http://schemas.microsoft.com/office/powerpoint/2010/main" val="325593436"/>
      </p:ext>
    </p:extLst>
  </p:cSld>
  <p:clrMapOvr>
    <a:masterClrMapping/>
  </p:clrMapOvr>
  <p:transition>
    <p:cover dir="rd"/>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スライド番号プレースホルダー 5">
            <a:extLst>
              <a:ext uri="{FF2B5EF4-FFF2-40B4-BE49-F238E27FC236}">
                <a16:creationId xmlns:a16="http://schemas.microsoft.com/office/drawing/2014/main" id="{5D30A978-78F6-4CD6-81E6-567ED81E67D5}"/>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C552A5B0-167F-4463-BADE-CA78F5AF3EDC}" type="slidenum">
              <a:rPr lang="en-US" altLang="ja-JP" sz="1400" smtClean="0"/>
              <a:pPr>
                <a:spcBef>
                  <a:spcPct val="0"/>
                </a:spcBef>
                <a:buFontTx/>
                <a:buNone/>
              </a:pPr>
              <a:t>3</a:t>
            </a:fld>
            <a:endParaRPr lang="en-US" altLang="ja-JP" sz="1400"/>
          </a:p>
        </p:txBody>
      </p:sp>
      <p:sp>
        <p:nvSpPr>
          <p:cNvPr id="8195" name="Rectangle 2">
            <a:extLst>
              <a:ext uri="{FF2B5EF4-FFF2-40B4-BE49-F238E27FC236}">
                <a16:creationId xmlns:a16="http://schemas.microsoft.com/office/drawing/2014/main" id="{D1B93884-CF8A-4F2C-ACCA-9A4609FB89CD}"/>
              </a:ext>
            </a:extLst>
          </p:cNvPr>
          <p:cNvSpPr>
            <a:spLocks noGrp="1" noChangeArrowheads="1"/>
          </p:cNvSpPr>
          <p:nvPr>
            <p:ph type="title"/>
          </p:nvPr>
        </p:nvSpPr>
        <p:spPr>
          <a:xfrm>
            <a:off x="457200" y="274638"/>
            <a:ext cx="8291513" cy="777875"/>
          </a:xfrm>
        </p:spPr>
        <p:txBody>
          <a:bodyPr/>
          <a:lstStyle/>
          <a:p>
            <a:pPr algn="l" eaLnBrk="1" hangingPunct="1"/>
            <a:r>
              <a:rPr lang="ja-JP" altLang="en-US" sz="2400" dirty="0"/>
              <a:t>１．抵抗が配線で短絡してしまった場合の直し方</a:t>
            </a:r>
            <a:br>
              <a:rPr lang="ja-JP" altLang="en-US" sz="2400" dirty="0"/>
            </a:br>
            <a:endParaRPr lang="en-US" altLang="ja-JP" sz="2400" dirty="0"/>
          </a:p>
        </p:txBody>
      </p:sp>
      <p:sp>
        <p:nvSpPr>
          <p:cNvPr id="692227" name="Rectangle 3">
            <a:extLst>
              <a:ext uri="{FF2B5EF4-FFF2-40B4-BE49-F238E27FC236}">
                <a16:creationId xmlns:a16="http://schemas.microsoft.com/office/drawing/2014/main" id="{D190C79D-740F-4A95-9B15-5FB44A01EBC5}"/>
              </a:ext>
            </a:extLst>
          </p:cNvPr>
          <p:cNvSpPr>
            <a:spLocks noGrp="1" noChangeArrowheads="1"/>
          </p:cNvSpPr>
          <p:nvPr>
            <p:ph type="body" idx="1"/>
          </p:nvPr>
        </p:nvSpPr>
        <p:spPr>
          <a:xfrm>
            <a:off x="457200" y="836613"/>
            <a:ext cx="8240713" cy="4968875"/>
          </a:xfrm>
        </p:spPr>
        <p:txBody>
          <a:bodyPr/>
          <a:lstStyle/>
          <a:p>
            <a:pPr eaLnBrk="1" hangingPunct="1">
              <a:lnSpc>
                <a:spcPct val="80000"/>
              </a:lnSpc>
              <a:defRPr/>
            </a:pPr>
            <a:r>
              <a:rPr lang="ja-JP" altLang="en-US" sz="2400" dirty="0"/>
              <a:t>配線をハイライトする</a:t>
            </a:r>
            <a:endParaRPr lang="en-US" altLang="ja-JP" sz="1800" dirty="0"/>
          </a:p>
          <a:p>
            <a:pPr marL="457200" lvl="1" indent="0" eaLnBrk="1" hangingPunct="1">
              <a:lnSpc>
                <a:spcPct val="80000"/>
              </a:lnSpc>
              <a:buFontTx/>
              <a:buNone/>
              <a:defRPr/>
            </a:pPr>
            <a:r>
              <a:rPr lang="ja-JP" altLang="en-US" sz="1800" dirty="0">
                <a:latin typeface="+mj-ea"/>
                <a:ea typeface="+mj-ea"/>
              </a:rPr>
              <a:t>方法</a:t>
            </a:r>
            <a:endParaRPr lang="en-US" altLang="ja-JP" sz="1800" dirty="0">
              <a:latin typeface="+mj-ea"/>
              <a:ea typeface="+mj-ea"/>
            </a:endParaRPr>
          </a:p>
          <a:p>
            <a:pPr lvl="1" eaLnBrk="1" hangingPunct="1">
              <a:lnSpc>
                <a:spcPct val="80000"/>
              </a:lnSpc>
              <a:defRPr/>
            </a:pPr>
            <a:r>
              <a:rPr lang="ja-JP" altLang="en-US" sz="1800" dirty="0">
                <a:latin typeface="+mj-ea"/>
                <a:ea typeface="+mj-ea"/>
              </a:rPr>
              <a:t>“</a:t>
            </a:r>
            <a:r>
              <a:rPr lang="en-US" altLang="ja-JP" sz="1800" b="1" dirty="0">
                <a:latin typeface="+mj-ea"/>
                <a:ea typeface="+mj-ea"/>
              </a:rPr>
              <a:t>9</a:t>
            </a:r>
            <a:r>
              <a:rPr lang="ja-JP" altLang="en-US" sz="1800" dirty="0">
                <a:latin typeface="+mj-ea"/>
                <a:ea typeface="+mj-ea"/>
              </a:rPr>
              <a:t>”又は</a:t>
            </a:r>
            <a:r>
              <a:rPr lang="en-US" altLang="ja-JP" sz="1800" b="1" dirty="0">
                <a:latin typeface="+mj-ea"/>
                <a:ea typeface="+mj-ea"/>
              </a:rPr>
              <a:t>Edit</a:t>
            </a:r>
            <a:r>
              <a:rPr lang="ja-JP" altLang="en-US" sz="1800" b="1" dirty="0">
                <a:latin typeface="+mj-ea"/>
                <a:ea typeface="+mj-ea"/>
              </a:rPr>
              <a:t>｜</a:t>
            </a:r>
            <a:r>
              <a:rPr lang="en-US" altLang="ja-JP" sz="1800" b="1" dirty="0">
                <a:latin typeface="+mj-ea"/>
                <a:ea typeface="+mj-ea"/>
              </a:rPr>
              <a:t>Highlight</a:t>
            </a:r>
            <a:r>
              <a:rPr lang="ja-JP" altLang="en-US" sz="1800" b="1" dirty="0">
                <a:latin typeface="+mj-ea"/>
                <a:ea typeface="+mj-ea"/>
              </a:rPr>
              <a:t> </a:t>
            </a:r>
            <a:r>
              <a:rPr lang="en-US" altLang="ja-JP" sz="1800" b="1" dirty="0">
                <a:latin typeface="+mj-ea"/>
                <a:ea typeface="+mj-ea"/>
              </a:rPr>
              <a:t>by</a:t>
            </a:r>
            <a:r>
              <a:rPr lang="ja-JP" altLang="en-US" sz="1800" b="1" dirty="0">
                <a:latin typeface="+mj-ea"/>
                <a:ea typeface="+mj-ea"/>
              </a:rPr>
              <a:t> </a:t>
            </a:r>
            <a:r>
              <a:rPr lang="en-US" altLang="ja-JP" sz="1800" b="1" dirty="0">
                <a:latin typeface="+mj-ea"/>
                <a:ea typeface="+mj-ea"/>
              </a:rPr>
              <a:t>Net</a:t>
            </a:r>
            <a:r>
              <a:rPr lang="ja-JP" altLang="en-US" sz="1800" dirty="0">
                <a:latin typeface="+mj-ea"/>
                <a:ea typeface="+mj-ea"/>
              </a:rPr>
              <a:t>とすると配線がハイライトされます</a:t>
            </a:r>
            <a:endParaRPr lang="en-US" altLang="ja-JP" sz="1800" dirty="0">
              <a:latin typeface="+mj-ea"/>
              <a:ea typeface="+mj-ea"/>
            </a:endParaRPr>
          </a:p>
          <a:p>
            <a:pPr lvl="1" eaLnBrk="1" hangingPunct="1">
              <a:lnSpc>
                <a:spcPct val="80000"/>
              </a:lnSpc>
              <a:defRPr/>
            </a:pPr>
            <a:r>
              <a:rPr lang="ja-JP" altLang="en-US" sz="1800" dirty="0">
                <a:latin typeface="+mj-ea"/>
                <a:ea typeface="+mj-ea"/>
              </a:rPr>
              <a:t>“</a:t>
            </a:r>
            <a:r>
              <a:rPr lang="en-US" altLang="ja-JP" sz="1800" b="1" dirty="0">
                <a:latin typeface="+mj-ea"/>
                <a:ea typeface="+mj-ea"/>
              </a:rPr>
              <a:t>8</a:t>
            </a:r>
            <a:r>
              <a:rPr lang="ja-JP" altLang="en-US" sz="1800" dirty="0">
                <a:latin typeface="+mj-ea"/>
                <a:ea typeface="+mj-ea"/>
              </a:rPr>
              <a:t>”又は</a:t>
            </a:r>
            <a:r>
              <a:rPr lang="en-US" altLang="ja-JP" sz="1800" b="1" dirty="0">
                <a:latin typeface="+mj-ea"/>
                <a:ea typeface="+mj-ea"/>
              </a:rPr>
              <a:t>Edit</a:t>
            </a:r>
            <a:r>
              <a:rPr lang="ja-JP" altLang="en-US" sz="1800" b="1" dirty="0">
                <a:latin typeface="+mj-ea"/>
              </a:rPr>
              <a:t> ｜ </a:t>
            </a:r>
            <a:r>
              <a:rPr lang="en-US" altLang="ja-JP" sz="1800" b="1" dirty="0" err="1">
                <a:latin typeface="+mj-ea"/>
                <a:ea typeface="+mj-ea"/>
              </a:rPr>
              <a:t>UnHighligh</a:t>
            </a:r>
            <a:r>
              <a:rPr lang="en-US" altLang="ja-JP" sz="1800" dirty="0" err="1">
                <a:latin typeface="+mj-ea"/>
                <a:ea typeface="+mj-ea"/>
              </a:rPr>
              <a:t>t</a:t>
            </a:r>
            <a:r>
              <a:rPr lang="ja-JP" altLang="en-US" sz="1800" dirty="0">
                <a:latin typeface="+mj-ea"/>
                <a:ea typeface="+mj-ea"/>
              </a:rPr>
              <a:t>とするとハイライトが解消されます</a:t>
            </a: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重要</a:t>
            </a:r>
          </a:p>
          <a:p>
            <a:pPr lvl="1" eaLnBrk="1" hangingPunct="1">
              <a:lnSpc>
                <a:spcPct val="80000"/>
              </a:lnSpc>
              <a:defRPr/>
            </a:pPr>
            <a:r>
              <a:rPr lang="ja-JP" altLang="en-US" sz="1800" dirty="0">
                <a:latin typeface="+mj-ea"/>
                <a:ea typeface="+mj-ea"/>
              </a:rPr>
              <a:t>階層構造にわたって動作します</a:t>
            </a:r>
          </a:p>
          <a:p>
            <a:pPr lvl="1" eaLnBrk="1" hangingPunct="1">
              <a:lnSpc>
                <a:spcPct val="80000"/>
              </a:lnSpc>
              <a:defRPr/>
            </a:pPr>
            <a:r>
              <a:rPr lang="ja-JP" altLang="en-US" sz="1800" dirty="0">
                <a:latin typeface="+mj-ea"/>
                <a:ea typeface="+mj-ea"/>
              </a:rPr>
              <a:t>配線だけハイライトされ配線に接続されたシンボルはなにもされない</a:t>
            </a:r>
          </a:p>
          <a:p>
            <a:pPr lvl="1" eaLnBrk="1" hangingPunct="1">
              <a:lnSpc>
                <a:spcPct val="80000"/>
              </a:lnSpc>
              <a:defRPr/>
            </a:pPr>
            <a:r>
              <a:rPr lang="ja-JP" altLang="en-US" sz="1800" dirty="0">
                <a:latin typeface="+mj-ea"/>
                <a:ea typeface="+mj-ea"/>
              </a:rPr>
              <a:t>配線に空間があった場合、端子に配線が接続されているか調べられます</a:t>
            </a:r>
            <a:endParaRPr lang="en-US" altLang="ja-JP" sz="1800" dirty="0">
              <a:latin typeface="+mj-ea"/>
              <a:ea typeface="+mj-ea"/>
            </a:endParaRPr>
          </a:p>
          <a:p>
            <a:pPr marL="457200" lvl="1" indent="0" eaLnBrk="1" hangingPunct="1">
              <a:lnSpc>
                <a:spcPct val="80000"/>
              </a:lnSpc>
              <a:buFontTx/>
              <a:buNone/>
              <a:defRPr/>
            </a:pPr>
            <a:r>
              <a:rPr lang="ja-JP" altLang="en-US" sz="1800" dirty="0"/>
              <a:t>修正のため配線のみを削除したい場合、上記の方法で問題の配線または近くを右クリックします。すると、配線のみピンク色に変わります。消したい配線を再度右クリックします。すると、消したい配線が青色に変わりますので、</a:t>
            </a:r>
            <a:r>
              <a:rPr lang="en-US" altLang="ja-JP" sz="1800" dirty="0"/>
              <a:t>Delete</a:t>
            </a:r>
            <a:r>
              <a:rPr lang="ja-JP" altLang="en-US" sz="1800" dirty="0"/>
              <a:t>ボタンか　</a:t>
            </a:r>
            <a:r>
              <a:rPr lang="en-US" altLang="ja-JP" sz="1800" dirty="0"/>
              <a:t>Edit</a:t>
            </a:r>
            <a:r>
              <a:rPr lang="ja-JP" altLang="en-US" sz="1800" b="1" dirty="0">
                <a:latin typeface="+mj-ea"/>
              </a:rPr>
              <a:t> ｜ </a:t>
            </a:r>
            <a:r>
              <a:rPr lang="en-US" altLang="ja-JP" sz="1800" dirty="0"/>
              <a:t>Delete </a:t>
            </a:r>
            <a:r>
              <a:rPr lang="ja-JP" altLang="en-US" sz="1800" dirty="0"/>
              <a:t>とします。すると配線のみ削除されます。</a:t>
            </a:r>
            <a:endParaRPr lang="en-US" altLang="ja-JP" sz="1800" dirty="0"/>
          </a:p>
          <a:p>
            <a:pPr marL="457200" lvl="1" indent="0" eaLnBrk="1" hangingPunct="1">
              <a:lnSpc>
                <a:spcPct val="80000"/>
              </a:lnSpc>
              <a:buFontTx/>
              <a:buNone/>
              <a:defRPr/>
            </a:pPr>
            <a:r>
              <a:rPr lang="ja-JP" altLang="en-US" sz="1800" dirty="0"/>
              <a:t>もう一つの方法</a:t>
            </a:r>
            <a:endParaRPr lang="en-US" altLang="ja-JP" sz="1800" dirty="0"/>
          </a:p>
          <a:p>
            <a:pPr lvl="1" eaLnBrk="1" hangingPunct="1">
              <a:lnSpc>
                <a:spcPct val="80000"/>
              </a:lnSpc>
              <a:defRPr/>
            </a:pPr>
            <a:r>
              <a:rPr lang="ja-JP" altLang="en-US" sz="1800" dirty="0">
                <a:latin typeface="+mj-ea"/>
              </a:rPr>
              <a:t>シフトキーを押したまま、マウスの左ボタンで配線をボックスで囲みます</a:t>
            </a:r>
            <a:endParaRPr lang="en-US" altLang="ja-JP" sz="1800" dirty="0">
              <a:latin typeface="+mj-ea"/>
            </a:endParaRPr>
          </a:p>
          <a:p>
            <a:pPr lvl="1" eaLnBrk="1" hangingPunct="1">
              <a:lnSpc>
                <a:spcPct val="80000"/>
              </a:lnSpc>
              <a:defRPr/>
            </a:pPr>
            <a:r>
              <a:rPr lang="ja-JP" altLang="en-US" sz="1800" dirty="0">
                <a:latin typeface="+mj-ea"/>
              </a:rPr>
              <a:t>次に配線を削除します。</a:t>
            </a:r>
            <a:endParaRPr lang="en-US" altLang="ja-JP" sz="1800" dirty="0">
              <a:latin typeface="+mj-ea"/>
            </a:endParaRPr>
          </a:p>
          <a:p>
            <a:pPr marL="457200" lvl="1" indent="0" eaLnBrk="1" hangingPunct="1">
              <a:lnSpc>
                <a:spcPct val="80000"/>
              </a:lnSpc>
              <a:buFontTx/>
              <a:buNone/>
              <a:defRPr/>
            </a:pPr>
            <a:r>
              <a:rPr lang="ja-JP" altLang="en-US" sz="1800" dirty="0">
                <a:latin typeface="+mj-ea"/>
              </a:rPr>
              <a:t>重要</a:t>
            </a:r>
            <a:endParaRPr lang="en-US" altLang="ja-JP" sz="1800" dirty="0">
              <a:latin typeface="+mj-ea"/>
            </a:endParaRPr>
          </a:p>
          <a:p>
            <a:pPr lvl="1" eaLnBrk="1" hangingPunct="1">
              <a:lnSpc>
                <a:spcPct val="80000"/>
              </a:lnSpc>
              <a:defRPr/>
            </a:pPr>
            <a:r>
              <a:rPr lang="ja-JP" altLang="en-US" sz="1800" b="1" dirty="0">
                <a:latin typeface="+mj-ea"/>
              </a:rPr>
              <a:t>シフト＋マウスでボックスを囲む</a:t>
            </a:r>
            <a:r>
              <a:rPr lang="ja-JP" altLang="en-US" sz="1800" dirty="0">
                <a:latin typeface="+mj-ea"/>
              </a:rPr>
              <a:t>のは特別なモードで配線だけが選択できます</a:t>
            </a:r>
            <a:endParaRPr lang="ja-JP" altLang="en-US" sz="1800" dirty="0">
              <a:latin typeface="+mj-ea"/>
              <a:ea typeface="+mj-ea"/>
            </a:endParaRPr>
          </a:p>
        </p:txBody>
      </p:sp>
      <p:sp>
        <p:nvSpPr>
          <p:cNvPr id="8197" name="フッター プレースホルダー 1">
            <a:extLst>
              <a:ext uri="{FF2B5EF4-FFF2-40B4-BE49-F238E27FC236}">
                <a16:creationId xmlns:a16="http://schemas.microsoft.com/office/drawing/2014/main" id="{4F835F11-112A-41DF-A19A-4F2FD67AF2F1}"/>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Tree>
  </p:cSld>
  <p:clrMapOvr>
    <a:masterClrMapping/>
  </p:clrMapOvr>
  <p:transition>
    <p:cover dir="rd"/>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4" name="スライド番号プレースホルダー 5">
            <a:extLst>
              <a:ext uri="{FF2B5EF4-FFF2-40B4-BE49-F238E27FC236}">
                <a16:creationId xmlns:a16="http://schemas.microsoft.com/office/drawing/2014/main" id="{5D30A978-78F6-4CD6-81E6-567ED81E67D5}"/>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C552A5B0-167F-4463-BADE-CA78F5AF3EDC}" type="slidenum">
              <a:rPr lang="en-US" altLang="ja-JP" sz="1400" smtClean="0"/>
              <a:pPr>
                <a:spcBef>
                  <a:spcPct val="0"/>
                </a:spcBef>
                <a:buFontTx/>
                <a:buNone/>
              </a:pPr>
              <a:t>4</a:t>
            </a:fld>
            <a:endParaRPr lang="en-US" altLang="ja-JP" sz="1400"/>
          </a:p>
        </p:txBody>
      </p:sp>
      <p:sp>
        <p:nvSpPr>
          <p:cNvPr id="8195" name="Rectangle 2">
            <a:extLst>
              <a:ext uri="{FF2B5EF4-FFF2-40B4-BE49-F238E27FC236}">
                <a16:creationId xmlns:a16="http://schemas.microsoft.com/office/drawing/2014/main" id="{D1B93884-CF8A-4F2C-ACCA-9A4609FB89CD}"/>
              </a:ext>
            </a:extLst>
          </p:cNvPr>
          <p:cNvSpPr>
            <a:spLocks noGrp="1" noChangeArrowheads="1"/>
          </p:cNvSpPr>
          <p:nvPr>
            <p:ph type="title"/>
          </p:nvPr>
        </p:nvSpPr>
        <p:spPr>
          <a:xfrm>
            <a:off x="457200" y="274638"/>
            <a:ext cx="8291513" cy="777875"/>
          </a:xfrm>
        </p:spPr>
        <p:txBody>
          <a:bodyPr/>
          <a:lstStyle/>
          <a:p>
            <a:pPr algn="l" eaLnBrk="1" hangingPunct="1"/>
            <a:br>
              <a:rPr lang="en-US" altLang="ja-JP" sz="1800" dirty="0">
                <a:latin typeface="+mj-ea"/>
              </a:rPr>
            </a:br>
            <a:endParaRPr lang="en-US" altLang="ja-JP" sz="2400" dirty="0"/>
          </a:p>
        </p:txBody>
      </p:sp>
      <p:sp>
        <p:nvSpPr>
          <p:cNvPr id="692227" name="Rectangle 3">
            <a:extLst>
              <a:ext uri="{FF2B5EF4-FFF2-40B4-BE49-F238E27FC236}">
                <a16:creationId xmlns:a16="http://schemas.microsoft.com/office/drawing/2014/main" id="{D190C79D-740F-4A95-9B15-5FB44A01EBC5}"/>
              </a:ext>
            </a:extLst>
          </p:cNvPr>
          <p:cNvSpPr>
            <a:spLocks noGrp="1" noChangeArrowheads="1"/>
          </p:cNvSpPr>
          <p:nvPr>
            <p:ph type="body" idx="1"/>
          </p:nvPr>
        </p:nvSpPr>
        <p:spPr>
          <a:xfrm>
            <a:off x="457200" y="836613"/>
            <a:ext cx="8240713" cy="4968875"/>
          </a:xfrm>
        </p:spPr>
        <p:txBody>
          <a:bodyPr/>
          <a:lstStyle/>
          <a:p>
            <a:pPr eaLnBrk="1" hangingPunct="1">
              <a:lnSpc>
                <a:spcPct val="80000"/>
              </a:lnSpc>
              <a:defRPr/>
            </a:pPr>
            <a:r>
              <a:rPr lang="ja-JP" altLang="en-US" sz="2400" dirty="0"/>
              <a:t>スマート配線について</a:t>
            </a:r>
            <a:endParaRPr lang="en-US" altLang="ja-JP" sz="1800" dirty="0">
              <a:latin typeface="+mj-ea"/>
              <a:ea typeface="+mj-ea"/>
            </a:endParaRPr>
          </a:p>
          <a:p>
            <a:pPr lvl="1" eaLnBrk="1" hangingPunct="1">
              <a:lnSpc>
                <a:spcPct val="80000"/>
              </a:lnSpc>
              <a:defRPr/>
            </a:pPr>
            <a:r>
              <a:rPr lang="ja-JP" altLang="en-US" sz="1800" dirty="0">
                <a:latin typeface="+mj-ea"/>
                <a:ea typeface="+mj-ea"/>
              </a:rPr>
              <a:t>任意の点に直線を引くには中央のマウスボタンまたはスクロールホイールボタンを押して配線します</a:t>
            </a: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重要</a:t>
            </a:r>
          </a:p>
          <a:p>
            <a:pPr lvl="1" eaLnBrk="1" hangingPunct="1">
              <a:lnSpc>
                <a:spcPct val="80000"/>
              </a:lnSpc>
              <a:defRPr/>
            </a:pPr>
            <a:r>
              <a:rPr lang="ja-JP" altLang="en-US" sz="1800" dirty="0">
                <a:latin typeface="+mj-ea"/>
                <a:ea typeface="+mj-ea"/>
              </a:rPr>
              <a:t>スマート配線ツールは、配線が別のシンボルの境界を通過する場合、直線で配線しないことがあります。</a:t>
            </a:r>
          </a:p>
          <a:p>
            <a:pPr lvl="1" eaLnBrk="1" hangingPunct="1">
              <a:lnSpc>
                <a:spcPct val="80000"/>
              </a:lnSpc>
              <a:defRPr/>
            </a:pPr>
            <a:r>
              <a:rPr lang="ja-JP" altLang="en-US" sz="1800" dirty="0">
                <a:latin typeface="+mj-ea"/>
                <a:ea typeface="+mj-ea"/>
              </a:rPr>
              <a:t>スマート配線オプションをオフにすることもできます</a:t>
            </a:r>
          </a:p>
          <a:p>
            <a:pPr marL="457200" lvl="1" indent="0" eaLnBrk="1" hangingPunct="1">
              <a:lnSpc>
                <a:spcPct val="80000"/>
              </a:lnSpc>
              <a:buNone/>
              <a:defRPr/>
            </a:pPr>
            <a:r>
              <a:rPr lang="ja-JP" altLang="en-US" sz="1800" dirty="0">
                <a:latin typeface="+mj-ea"/>
                <a:ea typeface="+mj-ea"/>
              </a:rPr>
              <a:t>　　メニューから</a:t>
            </a:r>
            <a:r>
              <a:rPr lang="en-US" altLang="ja-JP" sz="1800" dirty="0">
                <a:latin typeface="+mj-ea"/>
                <a:ea typeface="+mj-ea"/>
              </a:rPr>
              <a:t>File | Options | General...</a:t>
            </a:r>
            <a:r>
              <a:rPr lang="ja-JP" altLang="en-US" sz="1800" dirty="0">
                <a:latin typeface="+mj-ea"/>
                <a:ea typeface="+mj-ea"/>
              </a:rPr>
              <a:t>を選択し次に、スマート配線を有効にす</a:t>
            </a:r>
            <a:endParaRPr lang="en-US" altLang="ja-JP" sz="1800" dirty="0">
              <a:latin typeface="+mj-ea"/>
              <a:ea typeface="+mj-ea"/>
            </a:endParaRPr>
          </a:p>
          <a:p>
            <a:pPr marL="457200" lvl="1" indent="0" eaLnBrk="1" hangingPunct="1">
              <a:lnSpc>
                <a:spcPct val="80000"/>
              </a:lnSpc>
              <a:buNone/>
              <a:defRPr/>
            </a:pPr>
            <a:r>
              <a:rPr lang="ja-JP" altLang="en-US" sz="1800" dirty="0">
                <a:latin typeface="+mj-ea"/>
                <a:ea typeface="+mj-ea"/>
              </a:rPr>
              <a:t>　　る</a:t>
            </a:r>
            <a:r>
              <a:rPr lang="en-US" altLang="ja-JP" sz="1800" dirty="0">
                <a:latin typeface="+mj-ea"/>
                <a:ea typeface="+mj-ea"/>
              </a:rPr>
              <a:t>Enable smart wiring box</a:t>
            </a:r>
            <a:r>
              <a:rPr lang="ja-JP" altLang="en-US" sz="1800" dirty="0">
                <a:latin typeface="+mj-ea"/>
                <a:ea typeface="+mj-ea"/>
              </a:rPr>
              <a:t>のボックスのチェックを外します。</a:t>
            </a:r>
          </a:p>
        </p:txBody>
      </p:sp>
      <p:sp>
        <p:nvSpPr>
          <p:cNvPr id="8197" name="フッター プレースホルダー 1">
            <a:extLst>
              <a:ext uri="{FF2B5EF4-FFF2-40B4-BE49-F238E27FC236}">
                <a16:creationId xmlns:a16="http://schemas.microsoft.com/office/drawing/2014/main" id="{4F835F11-112A-41DF-A19A-4F2FD67AF2F1}"/>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Tree>
    <p:extLst>
      <p:ext uri="{BB962C8B-B14F-4D97-AF65-F5344CB8AC3E}">
        <p14:creationId xmlns:p14="http://schemas.microsoft.com/office/powerpoint/2010/main" val="2757169151"/>
      </p:ext>
    </p:extLst>
  </p:cSld>
  <p:clrMapOvr>
    <a:masterClrMapping/>
  </p:clrMapOvr>
  <p:transition>
    <p:cover dir="rd"/>
  </p:transition>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スライド番号プレースホルダー 5">
            <a:extLst>
              <a:ext uri="{FF2B5EF4-FFF2-40B4-BE49-F238E27FC236}">
                <a16:creationId xmlns:a16="http://schemas.microsoft.com/office/drawing/2014/main" id="{E6743BB8-527D-4A7B-A21E-21AEA88BCDEB}"/>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047C1901-C267-4C37-8F7A-65102FDEFA55}" type="slidenum">
              <a:rPr lang="en-US" altLang="ja-JP" sz="1400" smtClean="0"/>
              <a:pPr>
                <a:spcBef>
                  <a:spcPct val="0"/>
                </a:spcBef>
                <a:buFontTx/>
                <a:buNone/>
              </a:pPr>
              <a:t>5</a:t>
            </a:fld>
            <a:endParaRPr lang="en-US" altLang="ja-JP" sz="1400"/>
          </a:p>
        </p:txBody>
      </p:sp>
      <p:sp>
        <p:nvSpPr>
          <p:cNvPr id="10243" name="Rectangle 2">
            <a:extLst>
              <a:ext uri="{FF2B5EF4-FFF2-40B4-BE49-F238E27FC236}">
                <a16:creationId xmlns:a16="http://schemas.microsoft.com/office/drawing/2014/main" id="{0E2ACBFB-09D8-4C9B-A86C-070FAB5ECAE3}"/>
              </a:ext>
            </a:extLst>
          </p:cNvPr>
          <p:cNvSpPr>
            <a:spLocks noGrp="1" noChangeArrowheads="1"/>
          </p:cNvSpPr>
          <p:nvPr>
            <p:ph type="title"/>
          </p:nvPr>
        </p:nvSpPr>
        <p:spPr>
          <a:xfrm>
            <a:off x="457200" y="274638"/>
            <a:ext cx="8291513" cy="777875"/>
          </a:xfrm>
        </p:spPr>
        <p:txBody>
          <a:bodyPr/>
          <a:lstStyle/>
          <a:p>
            <a:pPr algn="l" eaLnBrk="1" hangingPunct="1"/>
            <a:r>
              <a:rPr lang="ja-JP" altLang="en-US" sz="2400"/>
              <a:t>２．モデルの合わせこみの方法（プロ以上が必要）</a:t>
            </a:r>
            <a:br>
              <a:rPr lang="ja-JP" altLang="en-US" sz="2400"/>
            </a:br>
            <a:endParaRPr lang="en-US" altLang="ja-JP" sz="2400"/>
          </a:p>
        </p:txBody>
      </p:sp>
      <p:sp>
        <p:nvSpPr>
          <p:cNvPr id="692227" name="Rectangle 3">
            <a:extLst>
              <a:ext uri="{FF2B5EF4-FFF2-40B4-BE49-F238E27FC236}">
                <a16:creationId xmlns:a16="http://schemas.microsoft.com/office/drawing/2014/main" id="{D190C79D-740F-4A95-9B15-5FB44A01EBC5}"/>
              </a:ext>
            </a:extLst>
          </p:cNvPr>
          <p:cNvSpPr>
            <a:spLocks noGrp="1" noChangeArrowheads="1"/>
          </p:cNvSpPr>
          <p:nvPr>
            <p:ph type="body" idx="1"/>
          </p:nvPr>
        </p:nvSpPr>
        <p:spPr>
          <a:xfrm>
            <a:off x="457200" y="836613"/>
            <a:ext cx="8240713" cy="4968875"/>
          </a:xfrm>
        </p:spPr>
        <p:txBody>
          <a:bodyPr/>
          <a:lstStyle/>
          <a:p>
            <a:pPr marL="0" indent="0" eaLnBrk="1" hangingPunct="1">
              <a:lnSpc>
                <a:spcPct val="80000"/>
              </a:lnSpc>
              <a:buFontTx/>
              <a:buNone/>
              <a:defRPr/>
            </a:pPr>
            <a:r>
              <a:rPr lang="ja-JP" altLang="en-US" sz="2400" dirty="0"/>
              <a:t>　</a:t>
            </a:r>
            <a:r>
              <a:rPr lang="ja-JP" altLang="en-US" sz="2400" b="1" dirty="0"/>
              <a:t>２－１ダイオード・</a:t>
            </a:r>
            <a:r>
              <a:rPr lang="en-US" altLang="ja-JP" sz="2400" b="1" dirty="0"/>
              <a:t>MOS</a:t>
            </a:r>
            <a:r>
              <a:rPr lang="ja-JP" altLang="en-US" sz="2400" b="1" dirty="0"/>
              <a:t>の</a:t>
            </a:r>
            <a:r>
              <a:rPr lang="en-US" altLang="ja-JP" sz="2400" b="1" dirty="0"/>
              <a:t>IV</a:t>
            </a:r>
            <a:r>
              <a:rPr lang="ja-JP" altLang="en-US" sz="2400" b="1" dirty="0"/>
              <a:t>特性データからモデルの</a:t>
            </a:r>
            <a:endParaRPr lang="en-US" altLang="ja-JP" sz="2400" b="1" dirty="0"/>
          </a:p>
          <a:p>
            <a:pPr marL="0" indent="0" eaLnBrk="1" hangingPunct="1">
              <a:lnSpc>
                <a:spcPct val="80000"/>
              </a:lnSpc>
              <a:buFontTx/>
              <a:buNone/>
              <a:defRPr/>
            </a:pPr>
            <a:r>
              <a:rPr lang="ja-JP" altLang="en-US" sz="2400" b="1" dirty="0"/>
              <a:t>　　　　合わせこみ方法</a:t>
            </a:r>
            <a:endParaRPr lang="en-US" altLang="ja-JP" sz="1800" b="1" dirty="0">
              <a:latin typeface="+mj-ea"/>
              <a:ea typeface="+mj-ea"/>
            </a:endParaRPr>
          </a:p>
          <a:p>
            <a:pPr marL="457200" lvl="1" indent="0" eaLnBrk="1" hangingPunct="1">
              <a:lnSpc>
                <a:spcPct val="80000"/>
              </a:lnSpc>
              <a:buFontTx/>
              <a:buNone/>
              <a:defRPr/>
            </a:pPr>
            <a:r>
              <a:rPr lang="ja-JP" altLang="en-US" sz="1800" dirty="0"/>
              <a:t>以下のデータをデジタイズします。</a:t>
            </a:r>
            <a:br>
              <a:rPr lang="ja-JP" altLang="en-US" sz="1800" dirty="0"/>
            </a:br>
            <a:endParaRPr lang="ja-JP" altLang="en-US" sz="1800" dirty="0">
              <a:latin typeface="+mj-ea"/>
              <a:ea typeface="+mj-ea"/>
            </a:endParaRPr>
          </a:p>
        </p:txBody>
      </p:sp>
      <p:sp>
        <p:nvSpPr>
          <p:cNvPr id="10245" name="フッター プレースホルダー 1">
            <a:extLst>
              <a:ext uri="{FF2B5EF4-FFF2-40B4-BE49-F238E27FC236}">
                <a16:creationId xmlns:a16="http://schemas.microsoft.com/office/drawing/2014/main" id="{65ECB3DF-9497-4F62-9C67-BBE9548E9AB3}"/>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pic>
        <p:nvPicPr>
          <p:cNvPr id="10247" name="図 6" descr="C:\Users\Public\Eudora\Eudora7j_cpi\ATTACH\DL18\MOSFET_特性データ.PNG">
            <a:extLst>
              <a:ext uri="{FF2B5EF4-FFF2-40B4-BE49-F238E27FC236}">
                <a16:creationId xmlns:a16="http://schemas.microsoft.com/office/drawing/2014/main" id="{1E172FB6-FB3A-48B1-8EF7-85806A278FCC}"/>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763688" y="1988840"/>
            <a:ext cx="5400675" cy="3552825"/>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p:cover dir="rd"/>
  </p:transition>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0" name="スライド番号プレースホルダー 5">
            <a:extLst>
              <a:ext uri="{FF2B5EF4-FFF2-40B4-BE49-F238E27FC236}">
                <a16:creationId xmlns:a16="http://schemas.microsoft.com/office/drawing/2014/main" id="{0869BC78-31FC-45C4-A08D-8BEA433BA9F4}"/>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C956582B-7BA2-41E1-BBE9-BA1393528956}" type="slidenum">
              <a:rPr lang="en-US" altLang="ja-JP" sz="1400" smtClean="0"/>
              <a:pPr>
                <a:spcBef>
                  <a:spcPct val="0"/>
                </a:spcBef>
                <a:buFontTx/>
                <a:buNone/>
              </a:pPr>
              <a:t>6</a:t>
            </a:fld>
            <a:endParaRPr lang="en-US" altLang="ja-JP" sz="1400"/>
          </a:p>
        </p:txBody>
      </p:sp>
      <p:sp>
        <p:nvSpPr>
          <p:cNvPr id="692227" name="Rectangle 3">
            <a:extLst>
              <a:ext uri="{FF2B5EF4-FFF2-40B4-BE49-F238E27FC236}">
                <a16:creationId xmlns:a16="http://schemas.microsoft.com/office/drawing/2014/main" id="{D190C79D-740F-4A95-9B15-5FB44A01EBC5}"/>
              </a:ext>
            </a:extLst>
          </p:cNvPr>
          <p:cNvSpPr>
            <a:spLocks noGrp="1" noChangeArrowheads="1"/>
          </p:cNvSpPr>
          <p:nvPr>
            <p:ph type="body" idx="1"/>
          </p:nvPr>
        </p:nvSpPr>
        <p:spPr>
          <a:xfrm>
            <a:off x="611188" y="333375"/>
            <a:ext cx="8094662" cy="5543550"/>
          </a:xfrm>
        </p:spPr>
        <p:txBody>
          <a:bodyPr/>
          <a:lstStyle/>
          <a:p>
            <a:pPr marL="0" indent="0" eaLnBrk="1" hangingPunct="1">
              <a:lnSpc>
                <a:spcPct val="80000"/>
              </a:lnSpc>
              <a:buFontTx/>
              <a:buNone/>
              <a:defRPr/>
            </a:pPr>
            <a:r>
              <a:rPr lang="ja-JP" altLang="en-US" sz="2400" dirty="0"/>
              <a:t>　</a:t>
            </a:r>
            <a:br>
              <a:rPr lang="ja-JP" altLang="en-US" sz="1800" dirty="0"/>
            </a:br>
            <a:r>
              <a:rPr lang="ja-JP" altLang="en-US" sz="1800" dirty="0"/>
              <a:t>　　</a:t>
            </a:r>
            <a:r>
              <a:rPr lang="ja-JP" altLang="en-US" sz="1600" dirty="0">
                <a:latin typeface="+mn-ea"/>
              </a:rPr>
              <a:t>１</a:t>
            </a:r>
            <a:r>
              <a:rPr lang="en-US" altLang="ja-JP" sz="1600" dirty="0">
                <a:latin typeface="+mn-ea"/>
              </a:rPr>
              <a:t>.</a:t>
            </a:r>
            <a:r>
              <a:rPr lang="ja-JP" altLang="en-US" sz="1600" dirty="0">
                <a:latin typeface="+mn-ea"/>
              </a:rPr>
              <a:t>　回路図メニュー</a:t>
            </a:r>
            <a:r>
              <a:rPr lang="en-US" altLang="ja-JP" sz="1600" b="1" dirty="0">
                <a:latin typeface="+mn-ea"/>
              </a:rPr>
              <a:t>Tools</a:t>
            </a:r>
            <a:r>
              <a:rPr lang="ja-JP" altLang="en-US" sz="1600" b="1" dirty="0">
                <a:latin typeface="+mj-ea"/>
              </a:rPr>
              <a:t>｜</a:t>
            </a:r>
            <a:r>
              <a:rPr lang="en-US" altLang="ja-JP" sz="1600" b="1" dirty="0" err="1">
                <a:latin typeface="+mn-ea"/>
              </a:rPr>
              <a:t>Digitise</a:t>
            </a:r>
            <a:r>
              <a:rPr lang="en-US" altLang="ja-JP" sz="1600" b="1" dirty="0">
                <a:latin typeface="+mn-ea"/>
              </a:rPr>
              <a:t> Data Sheet Curve</a:t>
            </a:r>
            <a:r>
              <a:rPr lang="ja-JP" altLang="en-US" sz="1600" dirty="0">
                <a:latin typeface="+mn-ea"/>
              </a:rPr>
              <a:t>を使うか、直接スクリプト</a:t>
            </a:r>
            <a:endParaRPr lang="en-US" altLang="ja-JP" sz="1600" dirty="0">
              <a:latin typeface="+mn-ea"/>
            </a:endParaRPr>
          </a:p>
          <a:p>
            <a:pPr marL="0" indent="0">
              <a:buFontTx/>
              <a:buNone/>
              <a:defRPr/>
            </a:pPr>
            <a:r>
              <a:rPr lang="ja-JP" altLang="en-US" sz="1600" dirty="0">
                <a:latin typeface="+mn-ea"/>
              </a:rPr>
              <a:t>　　　　</a:t>
            </a:r>
            <a:r>
              <a:rPr lang="en-US" altLang="ja-JP" sz="1600" i="1" dirty="0" err="1">
                <a:latin typeface="+mn-ea"/>
              </a:rPr>
              <a:t>GraphImageCapture</a:t>
            </a:r>
            <a:r>
              <a:rPr lang="ja-JP" altLang="en-US" sz="1600" dirty="0">
                <a:latin typeface="+mn-ea"/>
              </a:rPr>
              <a:t>を入力します</a:t>
            </a:r>
            <a:endParaRPr lang="en-US" altLang="ja-JP" sz="1600" dirty="0">
              <a:latin typeface="+mn-ea"/>
            </a:endParaRPr>
          </a:p>
          <a:p>
            <a:pPr marL="0" indent="0">
              <a:buFontTx/>
              <a:buNone/>
              <a:defRPr/>
            </a:pPr>
            <a:r>
              <a:rPr lang="ja-JP" altLang="en-US" sz="1600" dirty="0"/>
              <a:t>　　　　　</a:t>
            </a:r>
            <a:r>
              <a:rPr lang="ja-JP" altLang="en-US" sz="1600" dirty="0">
                <a:latin typeface="+mn-ea"/>
              </a:rPr>
              <a:t>ステップ</a:t>
            </a:r>
            <a:r>
              <a:rPr lang="en-US" altLang="ja-JP" sz="1600" dirty="0">
                <a:latin typeface="+mn-ea"/>
              </a:rPr>
              <a:t>1</a:t>
            </a:r>
            <a:r>
              <a:rPr lang="ja-JP" altLang="en-US" sz="1600" dirty="0">
                <a:latin typeface="+mn-ea"/>
              </a:rPr>
              <a:t>：グリッドと境界の検出</a:t>
            </a:r>
            <a:endParaRPr lang="en-US" altLang="ja-JP" sz="1600" dirty="0">
              <a:latin typeface="+mn-ea"/>
            </a:endParaRPr>
          </a:p>
          <a:p>
            <a:pPr marL="0" indent="0">
              <a:buFontTx/>
              <a:buNone/>
              <a:defRPr/>
            </a:pPr>
            <a:r>
              <a:rPr lang="ja-JP" altLang="en-US" sz="1600" dirty="0">
                <a:latin typeface="+mn-ea"/>
              </a:rPr>
              <a:t>　　　　　ステップ</a:t>
            </a:r>
            <a:r>
              <a:rPr lang="en-US" altLang="ja-JP" sz="1600" dirty="0">
                <a:latin typeface="+mn-ea"/>
              </a:rPr>
              <a:t>2</a:t>
            </a:r>
            <a:r>
              <a:rPr lang="ja-JP" altLang="en-US" sz="1600" dirty="0">
                <a:latin typeface="+mn-ea"/>
              </a:rPr>
              <a:t>：プロットの検出　　カーブの検出が完了したら、</a:t>
            </a:r>
            <a:r>
              <a:rPr lang="en-US" altLang="ja-JP" sz="1600" b="1" dirty="0">
                <a:latin typeface="+mn-ea"/>
              </a:rPr>
              <a:t>Continue</a:t>
            </a:r>
            <a:r>
              <a:rPr lang="ja-JP" altLang="en-US" sz="1600" dirty="0">
                <a:latin typeface="+mn-ea"/>
              </a:rPr>
              <a:t>を押します</a:t>
            </a:r>
            <a:endParaRPr lang="en-US" altLang="ja-JP" sz="1600" dirty="0">
              <a:latin typeface="+mn-ea"/>
            </a:endParaRPr>
          </a:p>
          <a:p>
            <a:pPr marL="0" indent="0">
              <a:buFontTx/>
              <a:buNone/>
              <a:defRPr/>
            </a:pPr>
            <a:r>
              <a:rPr lang="ja-JP" altLang="en-US" sz="1600" dirty="0">
                <a:latin typeface="+mn-ea"/>
              </a:rPr>
              <a:t>　　　　　ステップ</a:t>
            </a:r>
            <a:r>
              <a:rPr lang="en-US" altLang="ja-JP" sz="1600" dirty="0">
                <a:latin typeface="+mn-ea"/>
              </a:rPr>
              <a:t>3</a:t>
            </a:r>
            <a:r>
              <a:rPr lang="ja-JP" altLang="en-US" sz="1600" dirty="0">
                <a:latin typeface="+mn-ea"/>
              </a:rPr>
              <a:t>：軸の設定　　　　　</a:t>
            </a:r>
            <a:r>
              <a:rPr lang="en-US" altLang="ja-JP" sz="1600" b="1" dirty="0">
                <a:latin typeface="+mn-ea"/>
              </a:rPr>
              <a:t>Complete</a:t>
            </a:r>
            <a:r>
              <a:rPr lang="ja-JP" altLang="en-US" sz="1600" dirty="0">
                <a:latin typeface="+mn-ea"/>
              </a:rPr>
              <a:t>ボタンを押します　</a:t>
            </a:r>
            <a:endParaRPr lang="en-US" altLang="ja-JP" sz="1600" dirty="0">
              <a:latin typeface="+mn-ea"/>
            </a:endParaRPr>
          </a:p>
          <a:p>
            <a:pPr marL="0" indent="0">
              <a:buFontTx/>
              <a:buNone/>
              <a:defRPr/>
            </a:pPr>
            <a:r>
              <a:rPr lang="ja-JP" altLang="en-US" sz="1600" dirty="0">
                <a:latin typeface="+mn-ea"/>
              </a:rPr>
              <a:t>　　　２．データが抽出されたら、 </a:t>
            </a:r>
            <a:r>
              <a:rPr lang="en-US" altLang="ja-JP" sz="1600" dirty="0">
                <a:latin typeface="+mn-ea"/>
              </a:rPr>
              <a:t>‘</a:t>
            </a:r>
            <a:r>
              <a:rPr lang="en-US" altLang="ja-JP" sz="1600" b="1" dirty="0">
                <a:latin typeface="+mn-ea"/>
              </a:rPr>
              <a:t>Q</a:t>
            </a:r>
            <a:r>
              <a:rPr lang="en-US" altLang="ja-JP" sz="1600" dirty="0">
                <a:latin typeface="+mn-ea"/>
              </a:rPr>
              <a:t>’</a:t>
            </a:r>
            <a:r>
              <a:rPr lang="ja-JP" altLang="en-US" sz="1600" dirty="0">
                <a:latin typeface="+mn-ea"/>
              </a:rPr>
              <a:t>ボタンを押します。すると、曲線がプロットされますので、</a:t>
            </a:r>
            <a:endParaRPr lang="en-US" altLang="ja-JP" sz="1600" dirty="0">
              <a:latin typeface="+mn-ea"/>
            </a:endParaRPr>
          </a:p>
          <a:p>
            <a:pPr marL="0" indent="0">
              <a:buFontTx/>
              <a:buNone/>
              <a:defRPr/>
            </a:pPr>
            <a:r>
              <a:rPr lang="ja-JP" altLang="en-US" sz="1600" dirty="0">
                <a:latin typeface="+mn-ea"/>
              </a:rPr>
              <a:t>　　　　　これをモデル作成の為のリファレンスカーブとして使用します。</a:t>
            </a:r>
            <a:endParaRPr lang="en-US" altLang="ja-JP" sz="1600" dirty="0">
              <a:latin typeface="+mn-ea"/>
            </a:endParaRPr>
          </a:p>
          <a:p>
            <a:pPr marL="0" indent="0">
              <a:buFontTx/>
              <a:buNone/>
              <a:defRPr/>
            </a:pPr>
            <a:r>
              <a:rPr lang="ja-JP" altLang="en-US" sz="1600" dirty="0">
                <a:latin typeface="+mn-ea"/>
              </a:rPr>
              <a:t>　　　３．合わせこみに使う回路図　</a:t>
            </a:r>
            <a:r>
              <a:rPr lang="en-US" altLang="ja-JP" sz="1600" dirty="0">
                <a:latin typeface="+mn-ea"/>
              </a:rPr>
              <a:t>id-vs-</a:t>
            </a:r>
            <a:r>
              <a:rPr lang="en-US" altLang="ja-JP" sz="1600" dirty="0" err="1">
                <a:latin typeface="+mn-ea"/>
              </a:rPr>
              <a:t>vds</a:t>
            </a:r>
            <a:r>
              <a:rPr lang="en-US" altLang="ja-JP" sz="1600" dirty="0">
                <a:latin typeface="+mn-ea"/>
              </a:rPr>
              <a:t>-</a:t>
            </a:r>
            <a:r>
              <a:rPr lang="en-US" altLang="ja-JP" sz="1600" dirty="0" err="1">
                <a:latin typeface="+mn-ea"/>
              </a:rPr>
              <a:t>extract.sxsch</a:t>
            </a:r>
            <a:r>
              <a:rPr lang="ja-JP" altLang="en-US" sz="1600" dirty="0">
                <a:latin typeface="+mn-ea"/>
              </a:rPr>
              <a:t>　と　</a:t>
            </a:r>
            <a:r>
              <a:rPr lang="en-US" altLang="ja-JP" sz="1600" dirty="0">
                <a:latin typeface="+mn-ea"/>
              </a:rPr>
              <a:t>id-vs-</a:t>
            </a:r>
            <a:r>
              <a:rPr lang="en-US" altLang="ja-JP" sz="1600" dirty="0" err="1">
                <a:latin typeface="+mn-ea"/>
              </a:rPr>
              <a:t>vgs</a:t>
            </a:r>
            <a:r>
              <a:rPr lang="en-US" altLang="ja-JP" sz="1600" dirty="0">
                <a:latin typeface="+mn-ea"/>
              </a:rPr>
              <a:t>-</a:t>
            </a:r>
            <a:r>
              <a:rPr lang="en-US" altLang="ja-JP" sz="1600" dirty="0" err="1">
                <a:latin typeface="+mn-ea"/>
              </a:rPr>
              <a:t>extract.sxsch</a:t>
            </a:r>
            <a:r>
              <a:rPr lang="ja-JP" altLang="en-US" sz="1600" dirty="0">
                <a:latin typeface="+mn-ea"/>
              </a:rPr>
              <a:t>　を</a:t>
            </a:r>
            <a:br>
              <a:rPr lang="ja-JP" altLang="en-US" sz="1600" dirty="0">
                <a:latin typeface="+mn-ea"/>
              </a:rPr>
            </a:br>
            <a:r>
              <a:rPr lang="ja-JP" altLang="en-US" sz="1600" dirty="0">
                <a:latin typeface="+mn-ea"/>
              </a:rPr>
              <a:t>　　　　　メニューから</a:t>
            </a:r>
            <a:r>
              <a:rPr lang="en-US" altLang="ja-JP" sz="1600" b="1" dirty="0">
                <a:latin typeface="+mn-ea"/>
              </a:rPr>
              <a:t>File</a:t>
            </a:r>
            <a:r>
              <a:rPr lang="ja-JP" altLang="en-US" sz="1600" b="1" dirty="0">
                <a:latin typeface="+mj-ea"/>
              </a:rPr>
              <a:t> ｜ </a:t>
            </a:r>
            <a:r>
              <a:rPr lang="en-US" altLang="ja-JP" sz="1600" b="1" dirty="0">
                <a:latin typeface="+mn-ea"/>
              </a:rPr>
              <a:t>Open </a:t>
            </a:r>
            <a:r>
              <a:rPr lang="ja-JP" altLang="en-US" sz="1600" dirty="0">
                <a:latin typeface="+mn-ea"/>
              </a:rPr>
              <a:t>として開きます</a:t>
            </a:r>
            <a:endParaRPr lang="en-US" altLang="ja-JP" sz="1600" dirty="0">
              <a:latin typeface="+mn-ea"/>
            </a:endParaRPr>
          </a:p>
          <a:p>
            <a:pPr marL="0" indent="0">
              <a:buFontTx/>
              <a:buNone/>
              <a:defRPr/>
            </a:pPr>
            <a:r>
              <a:rPr lang="ja-JP" altLang="en-US" sz="1600" dirty="0">
                <a:latin typeface="+mn-ea"/>
              </a:rPr>
              <a:t>　　　４．次に　</a:t>
            </a:r>
            <a:r>
              <a:rPr lang="en-US" altLang="ja-JP" sz="1600" dirty="0" err="1">
                <a:latin typeface="+mn-ea"/>
              </a:rPr>
              <a:t>RunSchematics</a:t>
            </a:r>
            <a:r>
              <a:rPr lang="ja-JP" altLang="en-US" sz="1600" dirty="0">
                <a:latin typeface="+mn-ea"/>
              </a:rPr>
              <a:t>という三角形のボタンを押すかメニューから　</a:t>
            </a:r>
            <a:r>
              <a:rPr lang="en-US" altLang="ja-JP" sz="1600" b="1" dirty="0">
                <a:latin typeface="+mn-ea"/>
              </a:rPr>
              <a:t>Simulator</a:t>
            </a:r>
            <a:r>
              <a:rPr lang="ja-JP" altLang="en-US" sz="1600" b="1" dirty="0">
                <a:latin typeface="+mj-ea"/>
              </a:rPr>
              <a:t> ｜</a:t>
            </a:r>
            <a:endParaRPr lang="en-US" altLang="ja-JP" sz="1600" b="1" dirty="0">
              <a:latin typeface="+mj-ea"/>
            </a:endParaRPr>
          </a:p>
          <a:p>
            <a:pPr marL="0" indent="0">
              <a:buFontTx/>
              <a:buNone/>
              <a:defRPr/>
            </a:pPr>
            <a:r>
              <a:rPr lang="ja-JP" altLang="en-US" sz="1600" b="1" dirty="0">
                <a:latin typeface="+mj-ea"/>
              </a:rPr>
              <a:t>　　　　　 </a:t>
            </a:r>
            <a:r>
              <a:rPr lang="en-US" altLang="ja-JP" sz="1600" b="1" dirty="0" err="1">
                <a:latin typeface="+mn-ea"/>
              </a:rPr>
              <a:t>RunSchematic</a:t>
            </a:r>
            <a:r>
              <a:rPr lang="ja-JP" altLang="en-US" sz="1600" dirty="0">
                <a:latin typeface="+mn-ea"/>
              </a:rPr>
              <a:t>とすると　</a:t>
            </a:r>
            <a:r>
              <a:rPr lang="en-US" altLang="ja-JP" sz="1600" dirty="0">
                <a:latin typeface="+mn-ea"/>
              </a:rPr>
              <a:t>Id vs </a:t>
            </a:r>
            <a:r>
              <a:rPr lang="en-US" altLang="ja-JP" sz="1600" dirty="0" err="1">
                <a:latin typeface="+mn-ea"/>
              </a:rPr>
              <a:t>Vgs</a:t>
            </a:r>
            <a:r>
              <a:rPr lang="ja-JP" altLang="en-US" sz="1600" dirty="0">
                <a:latin typeface="+mn-ea"/>
              </a:rPr>
              <a:t>　と　</a:t>
            </a:r>
            <a:r>
              <a:rPr lang="en-US" altLang="ja-JP" sz="1600" dirty="0">
                <a:latin typeface="+mn-ea"/>
              </a:rPr>
              <a:t>Id-vs-</a:t>
            </a:r>
            <a:r>
              <a:rPr lang="en-US" altLang="ja-JP" sz="1600" dirty="0" err="1">
                <a:latin typeface="+mn-ea"/>
              </a:rPr>
              <a:t>Vds</a:t>
            </a:r>
            <a:r>
              <a:rPr lang="ja-JP" altLang="en-US" sz="1600" dirty="0">
                <a:latin typeface="+mn-ea"/>
              </a:rPr>
              <a:t>　のグラフが表示されます</a:t>
            </a:r>
            <a:endParaRPr lang="en-US" altLang="ja-JP" sz="1600" dirty="0">
              <a:latin typeface="+mn-ea"/>
            </a:endParaRPr>
          </a:p>
          <a:p>
            <a:pPr marL="0" indent="0">
              <a:buFontTx/>
              <a:buNone/>
              <a:defRPr/>
            </a:pPr>
            <a:r>
              <a:rPr lang="ja-JP" altLang="en-US" sz="1600" dirty="0">
                <a:latin typeface="+mn-ea"/>
              </a:rPr>
              <a:t>　　　５．上記の手順</a:t>
            </a:r>
            <a:r>
              <a:rPr lang="en-US" altLang="ja-JP" sz="1600" dirty="0">
                <a:latin typeface="+mn-ea"/>
              </a:rPr>
              <a:t>2</a:t>
            </a:r>
            <a:r>
              <a:rPr lang="ja-JP" altLang="en-US" sz="1600" dirty="0">
                <a:latin typeface="+mn-ea"/>
              </a:rPr>
              <a:t>の </a:t>
            </a:r>
            <a:r>
              <a:rPr lang="en-US" altLang="ja-JP" sz="1600" b="1" dirty="0">
                <a:latin typeface="+mn-ea"/>
              </a:rPr>
              <a:t>‘Q’</a:t>
            </a:r>
            <a:r>
              <a:rPr lang="ja-JP" altLang="en-US" sz="1600" dirty="0">
                <a:latin typeface="+mn-ea"/>
              </a:rPr>
              <a:t>を押して得たプロットに切り替えてカーブを選択し、メニュー</a:t>
            </a:r>
            <a:endParaRPr lang="en-US" altLang="ja-JP" sz="1600" dirty="0">
              <a:latin typeface="+mn-ea"/>
            </a:endParaRPr>
          </a:p>
          <a:p>
            <a:pPr marL="0" indent="0">
              <a:buFontTx/>
              <a:buNone/>
              <a:defRPr/>
            </a:pPr>
            <a:r>
              <a:rPr lang="ja-JP" altLang="en-US" sz="1600" dirty="0">
                <a:latin typeface="+mn-ea"/>
              </a:rPr>
              <a:t>　　　　　</a:t>
            </a:r>
            <a:r>
              <a:rPr lang="ja-JP" altLang="en-US" sz="1600" dirty="0" err="1">
                <a:latin typeface="+mn-ea"/>
              </a:rPr>
              <a:t>の</a:t>
            </a:r>
            <a:r>
              <a:rPr lang="en-US" altLang="ja-JP" sz="1600" b="1" dirty="0">
                <a:latin typeface="+mn-ea"/>
              </a:rPr>
              <a:t>Edit | Copy Selected Curve </a:t>
            </a:r>
            <a:r>
              <a:rPr lang="ja-JP" altLang="en-US" sz="1600" dirty="0">
                <a:latin typeface="+mn-ea"/>
              </a:rPr>
              <a:t>で曲線をコピーします。シミュレーションしたグラフの</a:t>
            </a:r>
            <a:endParaRPr lang="en-US" altLang="ja-JP" sz="1600" dirty="0">
              <a:latin typeface="+mn-ea"/>
            </a:endParaRPr>
          </a:p>
          <a:p>
            <a:pPr marL="0" indent="0">
              <a:buFontTx/>
              <a:buNone/>
              <a:defRPr/>
            </a:pPr>
            <a:r>
              <a:rPr lang="ja-JP" altLang="en-US" sz="1600" dirty="0">
                <a:latin typeface="+mn-ea"/>
              </a:rPr>
              <a:t>　　　　　プロットに戻ってメニューの</a:t>
            </a:r>
            <a:r>
              <a:rPr lang="en-US" altLang="ja-JP" sz="1600" b="1" dirty="0">
                <a:latin typeface="+mn-ea"/>
              </a:rPr>
              <a:t>Edit Past Selected Curve</a:t>
            </a:r>
            <a:r>
              <a:rPr lang="ja-JP" altLang="en-US" sz="1600" dirty="0">
                <a:latin typeface="+mn-ea"/>
              </a:rPr>
              <a:t>とします。</a:t>
            </a:r>
            <a:endParaRPr lang="en-US" altLang="ja-JP" sz="1600" dirty="0">
              <a:latin typeface="+mn-ea"/>
            </a:endParaRPr>
          </a:p>
          <a:p>
            <a:pPr marL="0" indent="0">
              <a:buFontTx/>
              <a:buNone/>
              <a:defRPr/>
            </a:pPr>
            <a:r>
              <a:rPr lang="ja-JP" altLang="en-US" sz="1600" dirty="0">
                <a:latin typeface="+mn-ea"/>
              </a:rPr>
              <a:t>　　　　　新しいカーブが新しい軸にプロットされた場合は、メニューの</a:t>
            </a:r>
            <a:r>
              <a:rPr lang="en-US" altLang="ja-JP" sz="1600" b="1" dirty="0">
                <a:latin typeface="+mn-ea"/>
              </a:rPr>
              <a:t>Curve | Move Selected</a:t>
            </a:r>
          </a:p>
          <a:p>
            <a:pPr marL="0" indent="0">
              <a:buFontTx/>
              <a:buNone/>
              <a:defRPr/>
            </a:pPr>
            <a:r>
              <a:rPr lang="ja-JP" altLang="en-US" sz="1600" dirty="0">
                <a:latin typeface="+mn-ea"/>
              </a:rPr>
              <a:t>　　　　　</a:t>
            </a:r>
            <a:r>
              <a:rPr lang="en-US" altLang="ja-JP" sz="1600" b="1" dirty="0">
                <a:latin typeface="+mn-ea"/>
              </a:rPr>
              <a:t>Curves</a:t>
            </a:r>
            <a:r>
              <a:rPr lang="ja-JP" altLang="en-US" sz="1600" dirty="0">
                <a:latin typeface="+mn-ea"/>
              </a:rPr>
              <a:t>でカーブを選択し移動して同じ軸にします。</a:t>
            </a:r>
            <a:endParaRPr lang="en-US" altLang="ja-JP" sz="1600" dirty="0">
              <a:latin typeface="+mn-ea"/>
            </a:endParaRPr>
          </a:p>
          <a:p>
            <a:pPr marL="0" indent="0">
              <a:buFontTx/>
              <a:buNone/>
              <a:defRPr/>
            </a:pPr>
            <a:r>
              <a:rPr lang="ja-JP" altLang="en-US" sz="1600" dirty="0">
                <a:latin typeface="+mn-ea"/>
              </a:rPr>
              <a:t>　　　６．次に、データーシートから抽出したグラフに重ね合わせてモデルのパラメータを</a:t>
            </a:r>
            <a:endParaRPr lang="en-US" altLang="ja-JP" sz="1600" dirty="0">
              <a:latin typeface="+mn-ea"/>
            </a:endParaRPr>
          </a:p>
          <a:p>
            <a:pPr marL="0" indent="0">
              <a:buFontTx/>
              <a:buNone/>
              <a:defRPr/>
            </a:pPr>
            <a:r>
              <a:rPr lang="ja-JP" altLang="en-US" sz="1600" dirty="0">
                <a:latin typeface="+mn-ea"/>
              </a:rPr>
              <a:t>　　　　　調節します。</a:t>
            </a:r>
            <a:br>
              <a:rPr lang="ja-JP" altLang="en-US" sz="1600" dirty="0">
                <a:latin typeface="+mn-ea"/>
              </a:rPr>
            </a:br>
            <a:br>
              <a:rPr lang="ja-JP" altLang="en-US" sz="1600" dirty="0">
                <a:latin typeface="+mn-ea"/>
              </a:rPr>
            </a:br>
            <a:br>
              <a:rPr lang="ja-JP" altLang="en-US" sz="1600" dirty="0">
                <a:latin typeface="+mn-ea"/>
              </a:rPr>
            </a:br>
            <a:r>
              <a:rPr lang="ja-JP" altLang="en-US" sz="1600" dirty="0">
                <a:latin typeface="+mn-ea"/>
              </a:rPr>
              <a:t>　</a:t>
            </a:r>
            <a:endParaRPr lang="en-US" altLang="ja-JP" sz="1800" dirty="0"/>
          </a:p>
          <a:p>
            <a:pPr marL="457200" lvl="1" indent="0" eaLnBrk="1" hangingPunct="1">
              <a:lnSpc>
                <a:spcPct val="80000"/>
              </a:lnSpc>
              <a:buFontTx/>
              <a:buNone/>
              <a:defRPr/>
            </a:pPr>
            <a:endParaRPr lang="en-US" altLang="ja-JP" sz="1800" dirty="0"/>
          </a:p>
          <a:p>
            <a:pPr marL="457200" lvl="1" indent="0" eaLnBrk="1" hangingPunct="1">
              <a:lnSpc>
                <a:spcPct val="80000"/>
              </a:lnSpc>
              <a:buFontTx/>
              <a:buNone/>
              <a:defRPr/>
            </a:pPr>
            <a:br>
              <a:rPr lang="ja-JP" altLang="en-US" sz="1800" dirty="0"/>
            </a:br>
            <a:br>
              <a:rPr lang="ja-JP" altLang="en-US" sz="1800" dirty="0"/>
            </a:br>
            <a:endParaRPr lang="ja-JP" altLang="en-US" sz="1800" dirty="0">
              <a:latin typeface="+mj-ea"/>
              <a:ea typeface="+mj-ea"/>
            </a:endParaRPr>
          </a:p>
        </p:txBody>
      </p:sp>
      <p:sp>
        <p:nvSpPr>
          <p:cNvPr id="12292" name="フッター プレースホルダー 1">
            <a:extLst>
              <a:ext uri="{FF2B5EF4-FFF2-40B4-BE49-F238E27FC236}">
                <a16:creationId xmlns:a16="http://schemas.microsoft.com/office/drawing/2014/main" id="{B89EBCCE-520D-4EE6-A3FC-7C329824923C}"/>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Tree>
  </p:cSld>
  <p:clrMapOvr>
    <a:masterClrMapping/>
  </p:clrMapOvr>
  <p:transition>
    <p:cover dir="rd"/>
  </p:transition>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38" name="スライド番号プレースホルダー 5">
            <a:extLst>
              <a:ext uri="{FF2B5EF4-FFF2-40B4-BE49-F238E27FC236}">
                <a16:creationId xmlns:a16="http://schemas.microsoft.com/office/drawing/2014/main" id="{CF7A1FDB-E427-49B7-8CB6-A0134C22A731}"/>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010D04F7-CAF1-4D19-9357-0857EA11996F}" type="slidenum">
              <a:rPr lang="en-US" altLang="ja-JP" sz="1400" smtClean="0"/>
              <a:pPr>
                <a:spcBef>
                  <a:spcPct val="0"/>
                </a:spcBef>
                <a:buFontTx/>
                <a:buNone/>
              </a:pPr>
              <a:t>7</a:t>
            </a:fld>
            <a:endParaRPr lang="en-US" altLang="ja-JP" sz="1400"/>
          </a:p>
        </p:txBody>
      </p:sp>
      <p:sp>
        <p:nvSpPr>
          <p:cNvPr id="692227" name="Rectangle 3">
            <a:extLst>
              <a:ext uri="{FF2B5EF4-FFF2-40B4-BE49-F238E27FC236}">
                <a16:creationId xmlns:a16="http://schemas.microsoft.com/office/drawing/2014/main" id="{D190C79D-740F-4A95-9B15-5FB44A01EBC5}"/>
              </a:ext>
            </a:extLst>
          </p:cNvPr>
          <p:cNvSpPr>
            <a:spLocks noGrp="1" noChangeArrowheads="1"/>
          </p:cNvSpPr>
          <p:nvPr>
            <p:ph type="body" idx="1"/>
          </p:nvPr>
        </p:nvSpPr>
        <p:spPr>
          <a:xfrm>
            <a:off x="611188" y="333375"/>
            <a:ext cx="8094662" cy="5543550"/>
          </a:xfrm>
        </p:spPr>
        <p:txBody>
          <a:bodyPr/>
          <a:lstStyle/>
          <a:p>
            <a:pPr marL="0" indent="0" eaLnBrk="1" hangingPunct="1">
              <a:lnSpc>
                <a:spcPct val="80000"/>
              </a:lnSpc>
              <a:buFontTx/>
              <a:buNone/>
              <a:defRPr/>
            </a:pPr>
            <a:r>
              <a:rPr lang="ja-JP" altLang="en-US" sz="2400" dirty="0"/>
              <a:t>　</a:t>
            </a:r>
            <a:br>
              <a:rPr lang="ja-JP" altLang="en-US" sz="1800" dirty="0"/>
            </a:br>
            <a:r>
              <a:rPr lang="ja-JP" altLang="en-US" sz="1800" dirty="0"/>
              <a:t>　　</a:t>
            </a:r>
            <a:r>
              <a:rPr lang="ja-JP" altLang="en-US" sz="1600" dirty="0"/>
              <a:t>７</a:t>
            </a:r>
            <a:r>
              <a:rPr lang="en-US" altLang="ja-JP" sz="1600" dirty="0">
                <a:latin typeface="+mn-ea"/>
              </a:rPr>
              <a:t>.</a:t>
            </a:r>
            <a:r>
              <a:rPr lang="ja-JP" altLang="en-US" sz="1600" dirty="0">
                <a:latin typeface="+mn-ea"/>
              </a:rPr>
              <a:t>　</a:t>
            </a:r>
            <a:r>
              <a:rPr lang="en-US" altLang="ja-JP" sz="1600" b="1" dirty="0">
                <a:latin typeface="+mn-ea"/>
              </a:rPr>
              <a:t>F11</a:t>
            </a:r>
            <a:r>
              <a:rPr lang="ja-JP" altLang="en-US" sz="1600" b="1" dirty="0">
                <a:latin typeface="+mn-ea"/>
              </a:rPr>
              <a:t>キー</a:t>
            </a:r>
            <a:r>
              <a:rPr lang="ja-JP" altLang="en-US" sz="1600" dirty="0">
                <a:latin typeface="+mn-ea"/>
              </a:rPr>
              <a:t>を押します。すると以下のように編集ボックス表示されます。　</a:t>
            </a:r>
            <a:br>
              <a:rPr lang="ja-JP" altLang="en-US" sz="1600" dirty="0">
                <a:latin typeface="+mn-ea"/>
              </a:rPr>
            </a:br>
            <a:r>
              <a:rPr lang="ja-JP" altLang="en-US" sz="1600" dirty="0">
                <a:latin typeface="+mn-ea"/>
              </a:rPr>
              <a:t>    　　　　</a:t>
            </a:r>
            <a:r>
              <a:rPr lang="en-US" altLang="ja-JP" sz="1600" dirty="0">
                <a:latin typeface="+mn-ea"/>
              </a:rPr>
              <a:t>.</a:t>
            </a:r>
            <a:r>
              <a:rPr lang="en-US" altLang="ja-JP" sz="1600" dirty="0" err="1">
                <a:latin typeface="+mn-ea"/>
              </a:rPr>
              <a:t>subckt</a:t>
            </a:r>
            <a:r>
              <a:rPr lang="en-US" altLang="ja-JP" sz="1600" dirty="0">
                <a:latin typeface="+mn-ea"/>
              </a:rPr>
              <a:t> DUT D G S </a:t>
            </a:r>
          </a:p>
          <a:p>
            <a:pPr marL="0" indent="0" eaLnBrk="1" hangingPunct="1">
              <a:lnSpc>
                <a:spcPct val="80000"/>
              </a:lnSpc>
              <a:buFontTx/>
              <a:buNone/>
              <a:defRPr/>
            </a:pPr>
            <a:r>
              <a:rPr lang="ja-JP" altLang="en-US" sz="1600" dirty="0">
                <a:latin typeface="+mn-ea"/>
              </a:rPr>
              <a:t>　　　　　　</a:t>
            </a:r>
            <a:r>
              <a:rPr lang="en-US" altLang="ja-JP" sz="1600" dirty="0">
                <a:latin typeface="+mn-ea"/>
              </a:rPr>
              <a:t>M1 D G S </a:t>
            </a:r>
            <a:r>
              <a:rPr lang="en-US" altLang="ja-JP" sz="1600" dirty="0" err="1">
                <a:latin typeface="+mn-ea"/>
              </a:rPr>
              <a:t>S</a:t>
            </a:r>
            <a:r>
              <a:rPr lang="en-US" altLang="ja-JP" sz="1600" dirty="0">
                <a:latin typeface="+mn-ea"/>
              </a:rPr>
              <a:t> N1</a:t>
            </a:r>
          </a:p>
          <a:p>
            <a:pPr marL="0" indent="0" eaLnBrk="1" hangingPunct="1">
              <a:lnSpc>
                <a:spcPct val="80000"/>
              </a:lnSpc>
              <a:buFontTx/>
              <a:buNone/>
              <a:defRPr/>
            </a:pPr>
            <a:r>
              <a:rPr lang="ja-JP" altLang="en-US" sz="1600" dirty="0">
                <a:latin typeface="+mn-ea"/>
              </a:rPr>
              <a:t>　　　　　　</a:t>
            </a:r>
            <a:r>
              <a:rPr lang="en-US" altLang="ja-JP" sz="1600" dirty="0">
                <a:latin typeface="+mn-ea"/>
              </a:rPr>
              <a:t>.model N1 </a:t>
            </a:r>
            <a:r>
              <a:rPr lang="en-US" altLang="ja-JP" sz="1600" dirty="0" err="1">
                <a:latin typeface="+mn-ea"/>
              </a:rPr>
              <a:t>nmos</a:t>
            </a:r>
            <a:r>
              <a:rPr lang="en-US" altLang="ja-JP" sz="1600" dirty="0">
                <a:latin typeface="+mn-ea"/>
              </a:rPr>
              <a:t> level=17 </a:t>
            </a:r>
            <a:r>
              <a:rPr lang="en-US" altLang="ja-JP" sz="1600" dirty="0" err="1">
                <a:latin typeface="+mn-ea"/>
              </a:rPr>
              <a:t>kp</a:t>
            </a:r>
            <a:r>
              <a:rPr lang="en-US" altLang="ja-JP" sz="1600" dirty="0">
                <a:latin typeface="+mn-ea"/>
              </a:rPr>
              <a:t>=10 </a:t>
            </a:r>
            <a:r>
              <a:rPr lang="en-US" altLang="ja-JP" sz="1600" dirty="0" err="1">
                <a:latin typeface="+mn-ea"/>
              </a:rPr>
              <a:t>vto</a:t>
            </a:r>
            <a:r>
              <a:rPr lang="en-US" altLang="ja-JP" sz="1600" dirty="0">
                <a:latin typeface="+mn-ea"/>
              </a:rPr>
              <a:t>=6.5 </a:t>
            </a:r>
            <a:r>
              <a:rPr lang="en-US" altLang="ja-JP" sz="1600" dirty="0" err="1">
                <a:latin typeface="+mn-ea"/>
              </a:rPr>
              <a:t>rd</a:t>
            </a:r>
            <a:r>
              <a:rPr lang="en-US" altLang="ja-JP" sz="1600" dirty="0">
                <a:latin typeface="+mn-ea"/>
              </a:rPr>
              <a:t>=0.014 </a:t>
            </a:r>
            <a:r>
              <a:rPr lang="en-US" altLang="ja-JP" sz="1600" dirty="0" err="1">
                <a:latin typeface="+mn-ea"/>
              </a:rPr>
              <a:t>rs</a:t>
            </a:r>
            <a:r>
              <a:rPr lang="en-US" altLang="ja-JP" sz="1600" dirty="0">
                <a:latin typeface="+mn-ea"/>
              </a:rPr>
              <a:t>=0</a:t>
            </a:r>
          </a:p>
          <a:p>
            <a:pPr marL="0" indent="0" eaLnBrk="1" hangingPunct="1">
              <a:lnSpc>
                <a:spcPct val="80000"/>
              </a:lnSpc>
              <a:buFontTx/>
              <a:buNone/>
              <a:defRPr/>
            </a:pPr>
            <a:r>
              <a:rPr lang="ja-JP" altLang="en-US" sz="1600" dirty="0">
                <a:latin typeface="+mn-ea"/>
              </a:rPr>
              <a:t>　　　　　　</a:t>
            </a:r>
            <a:r>
              <a:rPr lang="en-US" altLang="ja-JP" sz="1600" dirty="0">
                <a:latin typeface="+mn-ea"/>
              </a:rPr>
              <a:t>.ends</a:t>
            </a:r>
          </a:p>
          <a:p>
            <a:pPr marL="0" indent="0" eaLnBrk="1" hangingPunct="1">
              <a:lnSpc>
                <a:spcPct val="80000"/>
              </a:lnSpc>
              <a:buFontTx/>
              <a:buNone/>
              <a:defRPr/>
            </a:pPr>
            <a:r>
              <a:rPr lang="ja-JP" altLang="en-US" sz="1600" dirty="0">
                <a:latin typeface="+mn-ea"/>
              </a:rPr>
              <a:t>　　８．ここで　</a:t>
            </a:r>
            <a:r>
              <a:rPr lang="en-US" altLang="ja-JP" sz="1600" dirty="0" err="1">
                <a:latin typeface="+mn-ea"/>
              </a:rPr>
              <a:t>kp</a:t>
            </a:r>
            <a:r>
              <a:rPr lang="en-US" altLang="ja-JP" sz="1600" dirty="0">
                <a:latin typeface="+mn-ea"/>
              </a:rPr>
              <a:t>=10 </a:t>
            </a:r>
            <a:r>
              <a:rPr lang="en-US" altLang="ja-JP" sz="1600" dirty="0" err="1">
                <a:latin typeface="+mn-ea"/>
              </a:rPr>
              <a:t>vto</a:t>
            </a:r>
            <a:r>
              <a:rPr lang="en-US" altLang="ja-JP" sz="1600" dirty="0">
                <a:latin typeface="+mn-ea"/>
              </a:rPr>
              <a:t>=6.5 </a:t>
            </a:r>
            <a:r>
              <a:rPr lang="en-US" altLang="ja-JP" sz="1600" dirty="0" err="1">
                <a:latin typeface="+mn-ea"/>
              </a:rPr>
              <a:t>rd</a:t>
            </a:r>
            <a:r>
              <a:rPr lang="en-US" altLang="ja-JP" sz="1600" dirty="0">
                <a:latin typeface="+mn-ea"/>
              </a:rPr>
              <a:t>=0.014 </a:t>
            </a:r>
            <a:r>
              <a:rPr lang="en-US" altLang="ja-JP" sz="1600" dirty="0" err="1">
                <a:latin typeface="+mn-ea"/>
              </a:rPr>
              <a:t>rs</a:t>
            </a:r>
            <a:r>
              <a:rPr lang="en-US" altLang="ja-JP" sz="1600" dirty="0">
                <a:latin typeface="+mn-ea"/>
              </a:rPr>
              <a:t>=0</a:t>
            </a:r>
            <a:r>
              <a:rPr lang="ja-JP" altLang="en-US" sz="1600" dirty="0">
                <a:latin typeface="+mn-ea"/>
              </a:rPr>
              <a:t>　</a:t>
            </a:r>
            <a:endParaRPr lang="en-US" altLang="ja-JP" sz="1600" dirty="0">
              <a:latin typeface="+mn-ea"/>
            </a:endParaRPr>
          </a:p>
          <a:p>
            <a:pPr marL="0" indent="0" eaLnBrk="1" hangingPunct="1">
              <a:lnSpc>
                <a:spcPct val="80000"/>
              </a:lnSpc>
              <a:buFontTx/>
              <a:buNone/>
              <a:defRPr/>
            </a:pPr>
            <a:r>
              <a:rPr lang="ja-JP" altLang="en-US" sz="1600" dirty="0">
                <a:latin typeface="+mn-ea"/>
              </a:rPr>
              <a:t>　　　　がパラメータなので、この値を変えます。</a:t>
            </a:r>
            <a:br>
              <a:rPr lang="ja-JP" altLang="en-US" sz="1600" dirty="0">
                <a:latin typeface="+mn-ea"/>
              </a:rPr>
            </a:br>
            <a:r>
              <a:rPr lang="ja-JP" altLang="en-US" sz="1600" dirty="0">
                <a:latin typeface="+mn-ea"/>
              </a:rPr>
              <a:t>　　　　再び実行すると、</a:t>
            </a:r>
            <a:r>
              <a:rPr lang="en-US" altLang="ja-JP" sz="1600" dirty="0">
                <a:latin typeface="+mn-ea"/>
              </a:rPr>
              <a:t>Id vs </a:t>
            </a:r>
            <a:r>
              <a:rPr lang="en-US" altLang="ja-JP" sz="1600" dirty="0" err="1">
                <a:latin typeface="+mn-ea"/>
              </a:rPr>
              <a:t>Vgs</a:t>
            </a:r>
            <a:r>
              <a:rPr lang="ja-JP" altLang="en-US" sz="1600" dirty="0">
                <a:latin typeface="+mn-ea"/>
              </a:rPr>
              <a:t>　と　</a:t>
            </a:r>
            <a:r>
              <a:rPr lang="en-US" altLang="ja-JP" sz="1600" dirty="0">
                <a:latin typeface="+mn-ea"/>
              </a:rPr>
              <a:t>Id-vs-</a:t>
            </a:r>
            <a:r>
              <a:rPr lang="en-US" altLang="ja-JP" sz="1600" dirty="0" err="1">
                <a:latin typeface="+mn-ea"/>
              </a:rPr>
              <a:t>Vds</a:t>
            </a:r>
            <a:endParaRPr lang="en-US" altLang="ja-JP" sz="1600" dirty="0">
              <a:latin typeface="+mn-ea"/>
            </a:endParaRPr>
          </a:p>
          <a:p>
            <a:pPr marL="0" indent="0" eaLnBrk="1" hangingPunct="1">
              <a:lnSpc>
                <a:spcPct val="80000"/>
              </a:lnSpc>
              <a:buFontTx/>
              <a:buNone/>
              <a:defRPr/>
            </a:pPr>
            <a:r>
              <a:rPr lang="ja-JP" altLang="en-US" sz="1600" dirty="0">
                <a:latin typeface="+mn-ea"/>
              </a:rPr>
              <a:t>　　　　のグラフが変わる様子がわかります。</a:t>
            </a:r>
            <a:br>
              <a:rPr lang="ja-JP" altLang="en-US" sz="1600" dirty="0">
                <a:latin typeface="+mn-ea"/>
              </a:rPr>
            </a:br>
            <a:r>
              <a:rPr lang="ja-JP" altLang="en-US" sz="1600" dirty="0">
                <a:latin typeface="+mn-ea"/>
              </a:rPr>
              <a:t>　　　　赤い曲線はシミュレーションされた曲線</a:t>
            </a:r>
            <a:endParaRPr lang="en-US" altLang="ja-JP" sz="1600" dirty="0">
              <a:latin typeface="+mn-ea"/>
            </a:endParaRPr>
          </a:p>
          <a:p>
            <a:pPr marL="0" indent="0" eaLnBrk="1" hangingPunct="1">
              <a:lnSpc>
                <a:spcPct val="80000"/>
              </a:lnSpc>
              <a:buFontTx/>
              <a:buNone/>
              <a:defRPr/>
            </a:pPr>
            <a:r>
              <a:rPr lang="ja-JP" altLang="en-US" sz="1600" dirty="0">
                <a:latin typeface="+mn-ea"/>
              </a:rPr>
              <a:t>　　　　緑の曲線はデータシートの曲線です。</a:t>
            </a:r>
            <a:endParaRPr lang="en-US" altLang="ja-JP" sz="1600" dirty="0">
              <a:latin typeface="+mn-ea"/>
            </a:endParaRPr>
          </a:p>
          <a:p>
            <a:pPr marL="0" indent="0" eaLnBrk="1" hangingPunct="1">
              <a:lnSpc>
                <a:spcPct val="80000"/>
              </a:lnSpc>
              <a:buFontTx/>
              <a:buNone/>
              <a:defRPr/>
            </a:pPr>
            <a:r>
              <a:rPr lang="ja-JP" altLang="en-US" sz="1600" dirty="0">
                <a:latin typeface="+mn-ea"/>
              </a:rPr>
              <a:t>　　　　できるだけ曲線が一致するように</a:t>
            </a:r>
            <a:endParaRPr lang="en-US" altLang="ja-JP" sz="1600" dirty="0">
              <a:latin typeface="+mn-ea"/>
            </a:endParaRPr>
          </a:p>
          <a:p>
            <a:pPr marL="0" indent="0" eaLnBrk="1" hangingPunct="1">
              <a:lnSpc>
                <a:spcPct val="80000"/>
              </a:lnSpc>
              <a:buFontTx/>
              <a:buNone/>
              <a:defRPr/>
            </a:pPr>
            <a:r>
              <a:rPr lang="ja-JP" altLang="en-US" sz="1600" dirty="0">
                <a:latin typeface="+mn-ea"/>
              </a:rPr>
              <a:t>　　　　パラメータを調整します。</a:t>
            </a:r>
            <a:endParaRPr lang="en-US" altLang="ja-JP" sz="1600" dirty="0">
              <a:latin typeface="+mn-ea"/>
            </a:endParaRPr>
          </a:p>
          <a:p>
            <a:pPr marL="0" indent="0" eaLnBrk="1" hangingPunct="1">
              <a:lnSpc>
                <a:spcPct val="80000"/>
              </a:lnSpc>
              <a:buFontTx/>
              <a:buNone/>
              <a:defRPr/>
            </a:pPr>
            <a:r>
              <a:rPr lang="ja-JP" altLang="en-US" sz="1600" dirty="0">
                <a:latin typeface="+mn-ea"/>
              </a:rPr>
              <a:t>　　９．重なった時のパラメータがデータシート</a:t>
            </a:r>
            <a:endParaRPr lang="en-US" altLang="ja-JP" sz="1600" dirty="0">
              <a:latin typeface="+mn-ea"/>
            </a:endParaRPr>
          </a:p>
          <a:p>
            <a:pPr marL="0" indent="0" eaLnBrk="1" hangingPunct="1">
              <a:lnSpc>
                <a:spcPct val="80000"/>
              </a:lnSpc>
              <a:buFontTx/>
              <a:buNone/>
              <a:defRPr/>
            </a:pPr>
            <a:r>
              <a:rPr lang="ja-JP" altLang="en-US" sz="1600" dirty="0">
                <a:latin typeface="+mn-ea"/>
              </a:rPr>
              <a:t>　　　　からの</a:t>
            </a:r>
            <a:r>
              <a:rPr lang="en-US" altLang="ja-JP" sz="1600" dirty="0" err="1">
                <a:latin typeface="+mn-ea"/>
              </a:rPr>
              <a:t>SIMetrix</a:t>
            </a:r>
            <a:r>
              <a:rPr lang="ja-JP" altLang="en-US" sz="1600" dirty="0">
                <a:latin typeface="+mn-ea"/>
              </a:rPr>
              <a:t>上のモデルとなります。</a:t>
            </a:r>
            <a:br>
              <a:rPr lang="ja-JP" altLang="en-US" sz="1600" dirty="0">
                <a:latin typeface="+mn-ea"/>
              </a:rPr>
            </a:br>
            <a:r>
              <a:rPr lang="ja-JP" altLang="en-US" sz="1600" dirty="0">
                <a:latin typeface="+mn-ea"/>
              </a:rPr>
              <a:t>　</a:t>
            </a:r>
            <a:endParaRPr lang="en-US" altLang="ja-JP" sz="1800" dirty="0"/>
          </a:p>
          <a:p>
            <a:pPr marL="457200" lvl="1" indent="0" eaLnBrk="1" hangingPunct="1">
              <a:lnSpc>
                <a:spcPct val="80000"/>
              </a:lnSpc>
              <a:buFontTx/>
              <a:buNone/>
              <a:defRPr/>
            </a:pPr>
            <a:endParaRPr lang="en-US" altLang="ja-JP" sz="1800" dirty="0"/>
          </a:p>
          <a:p>
            <a:pPr marL="457200" lvl="1" indent="0" eaLnBrk="1" hangingPunct="1">
              <a:lnSpc>
                <a:spcPct val="80000"/>
              </a:lnSpc>
              <a:buFontTx/>
              <a:buNone/>
              <a:defRPr/>
            </a:pPr>
            <a:br>
              <a:rPr lang="ja-JP" altLang="en-US" sz="1800" dirty="0"/>
            </a:br>
            <a:br>
              <a:rPr lang="ja-JP" altLang="en-US" sz="1800" dirty="0"/>
            </a:br>
            <a:br>
              <a:rPr lang="en-US" altLang="ja-JP" sz="1800" dirty="0"/>
            </a:br>
            <a:endParaRPr lang="ja-JP" altLang="en-US" sz="1800" dirty="0">
              <a:latin typeface="+mj-ea"/>
              <a:ea typeface="+mj-ea"/>
            </a:endParaRPr>
          </a:p>
        </p:txBody>
      </p:sp>
      <p:sp>
        <p:nvSpPr>
          <p:cNvPr id="14340" name="フッター プレースホルダー 1">
            <a:extLst>
              <a:ext uri="{FF2B5EF4-FFF2-40B4-BE49-F238E27FC236}">
                <a16:creationId xmlns:a16="http://schemas.microsoft.com/office/drawing/2014/main" id="{973A81A6-F7CF-48D1-A13E-E60400FFFE2D}"/>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pic>
        <p:nvPicPr>
          <p:cNvPr id="14342" name="図 1">
            <a:extLst>
              <a:ext uri="{FF2B5EF4-FFF2-40B4-BE49-F238E27FC236}">
                <a16:creationId xmlns:a16="http://schemas.microsoft.com/office/drawing/2014/main" id="{06B56F90-D462-4825-A1CA-2A7B10BFE549}"/>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4913313" y="1773238"/>
            <a:ext cx="3805237" cy="3727450"/>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p:cover dir="rd"/>
  </p:transition>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86" name="スライド番号プレースホルダー 5">
            <a:extLst>
              <a:ext uri="{FF2B5EF4-FFF2-40B4-BE49-F238E27FC236}">
                <a16:creationId xmlns:a16="http://schemas.microsoft.com/office/drawing/2014/main" id="{0870C3AA-AB1C-424C-860F-D605EE038115}"/>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5A84CE62-6F41-4293-A607-0A530B3A2F74}" type="slidenum">
              <a:rPr lang="en-US" altLang="ja-JP" sz="1400" smtClean="0"/>
              <a:pPr>
                <a:spcBef>
                  <a:spcPct val="0"/>
                </a:spcBef>
                <a:buFontTx/>
                <a:buNone/>
              </a:pPr>
              <a:t>8</a:t>
            </a:fld>
            <a:endParaRPr lang="en-US" altLang="ja-JP" sz="1400"/>
          </a:p>
        </p:txBody>
      </p:sp>
      <p:sp>
        <p:nvSpPr>
          <p:cNvPr id="692227" name="Rectangle 3">
            <a:extLst>
              <a:ext uri="{FF2B5EF4-FFF2-40B4-BE49-F238E27FC236}">
                <a16:creationId xmlns:a16="http://schemas.microsoft.com/office/drawing/2014/main" id="{D190C79D-740F-4A95-9B15-5FB44A01EBC5}"/>
              </a:ext>
            </a:extLst>
          </p:cNvPr>
          <p:cNvSpPr>
            <a:spLocks noGrp="1" noChangeArrowheads="1"/>
          </p:cNvSpPr>
          <p:nvPr>
            <p:ph type="body" idx="1"/>
          </p:nvPr>
        </p:nvSpPr>
        <p:spPr>
          <a:xfrm>
            <a:off x="457200" y="1196975"/>
            <a:ext cx="8240713" cy="4608513"/>
          </a:xfrm>
        </p:spPr>
        <p:txBody>
          <a:bodyPr/>
          <a:lstStyle/>
          <a:p>
            <a:pPr marL="0" indent="0" eaLnBrk="1" hangingPunct="1">
              <a:lnSpc>
                <a:spcPct val="80000"/>
              </a:lnSpc>
              <a:buFontTx/>
              <a:buNone/>
              <a:defRPr/>
            </a:pPr>
            <a:r>
              <a:rPr lang="ja-JP" altLang="en-US" sz="2400" dirty="0"/>
              <a:t>　２</a:t>
            </a:r>
            <a:r>
              <a:rPr lang="en-US" altLang="ja-JP" sz="2400" dirty="0"/>
              <a:t>-</a:t>
            </a:r>
            <a:r>
              <a:rPr lang="ja-JP" altLang="en-US" sz="2400" dirty="0"/>
              <a:t>２　</a:t>
            </a:r>
            <a:r>
              <a:rPr lang="en-US" altLang="ja-JP" sz="2400" dirty="0"/>
              <a:t>CV</a:t>
            </a:r>
            <a:r>
              <a:rPr lang="ja-JP" altLang="en-US" sz="2400" dirty="0"/>
              <a:t>特性データからの合せ込み方法</a:t>
            </a:r>
            <a:endParaRPr lang="en-US" altLang="ja-JP" sz="2400" dirty="0"/>
          </a:p>
          <a:p>
            <a:pPr marL="0" indent="0" eaLnBrk="1" hangingPunct="1">
              <a:lnSpc>
                <a:spcPct val="80000"/>
              </a:lnSpc>
              <a:buFontTx/>
              <a:buNone/>
              <a:defRPr/>
            </a:pPr>
            <a:endParaRPr lang="en-US" altLang="ja-JP" sz="1800" dirty="0">
              <a:latin typeface="+mj-ea"/>
              <a:ea typeface="+mj-ea"/>
            </a:endParaRPr>
          </a:p>
          <a:p>
            <a:pPr marL="457200" lvl="1" indent="0" eaLnBrk="1" hangingPunct="1">
              <a:lnSpc>
                <a:spcPct val="80000"/>
              </a:lnSpc>
              <a:buFontTx/>
              <a:buNone/>
              <a:defRPr/>
            </a:pPr>
            <a:r>
              <a:rPr lang="ja-JP" altLang="en-US" sz="1600" dirty="0"/>
              <a:t>１．前の手順のステップ</a:t>
            </a:r>
            <a:r>
              <a:rPr lang="en-US" altLang="ja-JP" sz="1600" dirty="0"/>
              <a:t>1</a:t>
            </a:r>
            <a:r>
              <a:rPr lang="ja-JP" altLang="en-US" sz="1600" dirty="0"/>
              <a:t>から</a:t>
            </a:r>
            <a:r>
              <a:rPr lang="en-US" altLang="ja-JP" sz="1600" dirty="0"/>
              <a:t>2</a:t>
            </a:r>
            <a:r>
              <a:rPr lang="ja-JP" altLang="en-US" sz="1600" dirty="0"/>
              <a:t>を使用して、</a:t>
            </a:r>
            <a:r>
              <a:rPr lang="en-US" altLang="ja-JP" sz="1600" dirty="0"/>
              <a:t>C-V</a:t>
            </a:r>
            <a:r>
              <a:rPr lang="ja-JP" altLang="en-US" sz="1600" dirty="0"/>
              <a:t>特性のデータをインポートします</a:t>
            </a:r>
            <a:endParaRPr lang="en-US" altLang="ja-JP" sz="1600" dirty="0"/>
          </a:p>
          <a:p>
            <a:pPr marL="457200" lvl="1" indent="0" eaLnBrk="1" hangingPunct="1">
              <a:lnSpc>
                <a:spcPct val="80000"/>
              </a:lnSpc>
              <a:buFontTx/>
              <a:buNone/>
              <a:defRPr/>
            </a:pPr>
            <a:r>
              <a:rPr lang="ja-JP" altLang="en-US" sz="1600" dirty="0"/>
              <a:t>２．ゲート</a:t>
            </a:r>
            <a:r>
              <a:rPr lang="en-US" altLang="ja-JP" sz="1600" dirty="0"/>
              <a:t>-</a:t>
            </a:r>
            <a:r>
              <a:rPr lang="ja-JP" altLang="en-US" sz="1600" dirty="0"/>
              <a:t>ドレイン容量のパラメータを抽出するための</a:t>
            </a:r>
            <a:r>
              <a:rPr lang="en-US" altLang="ja-JP" sz="1600" dirty="0" err="1"/>
              <a:t>Cgd</a:t>
            </a:r>
            <a:r>
              <a:rPr lang="ja-JP" altLang="en-US" sz="1600" dirty="0"/>
              <a:t>を測定するテスト回路</a:t>
            </a:r>
            <a:endParaRPr lang="en-US" altLang="ja-JP" sz="1600" dirty="0"/>
          </a:p>
          <a:p>
            <a:pPr marL="457200" lvl="1" indent="0" eaLnBrk="1" hangingPunct="1">
              <a:lnSpc>
                <a:spcPct val="80000"/>
              </a:lnSpc>
              <a:buFontTx/>
              <a:buNone/>
              <a:defRPr/>
            </a:pPr>
            <a:r>
              <a:rPr lang="ja-JP" altLang="en-US" sz="1600" dirty="0"/>
              <a:t>　　　ゲート </a:t>
            </a:r>
            <a:r>
              <a:rPr lang="en-US" altLang="ja-JP" sz="1600" dirty="0"/>
              <a:t>- </a:t>
            </a:r>
            <a:r>
              <a:rPr lang="ja-JP" altLang="en-US" sz="1600" dirty="0"/>
              <a:t>ドレイン容量対ドレイン </a:t>
            </a:r>
            <a:r>
              <a:rPr lang="en-US" altLang="ja-JP" sz="1600" dirty="0"/>
              <a:t>- </a:t>
            </a:r>
            <a:r>
              <a:rPr lang="ja-JP" altLang="en-US" sz="1600" dirty="0"/>
              <a:t>ゲート電圧をプロットします</a:t>
            </a:r>
            <a:endParaRPr lang="en-US" altLang="ja-JP" sz="1600" dirty="0"/>
          </a:p>
          <a:p>
            <a:pPr marL="457200" lvl="1" indent="0" eaLnBrk="1" hangingPunct="1">
              <a:lnSpc>
                <a:spcPct val="80000"/>
              </a:lnSpc>
              <a:buFontTx/>
              <a:buNone/>
              <a:defRPr/>
            </a:pPr>
            <a:r>
              <a:rPr lang="ja-JP" altLang="en-US" sz="1600" dirty="0"/>
              <a:t>　　　テストモデルは</a:t>
            </a:r>
            <a:r>
              <a:rPr lang="en-US" altLang="ja-JP" sz="1600" dirty="0"/>
              <a:t>F11</a:t>
            </a:r>
            <a:r>
              <a:rPr lang="ja-JP" altLang="en-US" sz="1600" dirty="0"/>
              <a:t>を押すとウィンドウに表示されます</a:t>
            </a:r>
            <a:endParaRPr lang="en-US" altLang="ja-JP" sz="1600" dirty="0"/>
          </a:p>
          <a:p>
            <a:pPr marL="457200" lvl="1" indent="0" eaLnBrk="1" hangingPunct="1">
              <a:lnSpc>
                <a:spcPct val="80000"/>
              </a:lnSpc>
              <a:buFontTx/>
              <a:buNone/>
              <a:defRPr/>
            </a:pPr>
            <a:r>
              <a:rPr lang="ja-JP" altLang="en-US" sz="1600" dirty="0"/>
              <a:t>３．</a:t>
            </a:r>
            <a:r>
              <a:rPr lang="en-US" altLang="ja-JP" sz="1600" dirty="0" err="1"/>
              <a:t>Cgd</a:t>
            </a:r>
            <a:r>
              <a:rPr lang="ja-JP" altLang="en-US" sz="1600" dirty="0"/>
              <a:t>を制御する</a:t>
            </a:r>
            <a:r>
              <a:rPr lang="en-US" altLang="ja-JP" sz="1600" dirty="0"/>
              <a:t>5</a:t>
            </a:r>
            <a:r>
              <a:rPr lang="ja-JP" altLang="en-US" sz="1600" dirty="0" err="1"/>
              <a:t>つの</a:t>
            </a:r>
            <a:r>
              <a:rPr lang="ja-JP" altLang="en-US" sz="1600" dirty="0"/>
              <a:t>パラメータ</a:t>
            </a:r>
            <a:endParaRPr lang="en-US" altLang="ja-JP" sz="1600" dirty="0"/>
          </a:p>
          <a:p>
            <a:pPr marL="457200" lvl="1" indent="0" eaLnBrk="1" hangingPunct="1">
              <a:lnSpc>
                <a:spcPct val="80000"/>
              </a:lnSpc>
              <a:buFontTx/>
              <a:buNone/>
              <a:defRPr/>
            </a:pPr>
            <a:r>
              <a:rPr lang="ja-JP" altLang="en-US" sz="1600" dirty="0"/>
              <a:t>　　次のパラメータを調整します</a:t>
            </a:r>
          </a:p>
          <a:p>
            <a:pPr marL="457200" lvl="1" indent="0" eaLnBrk="1" hangingPunct="1">
              <a:lnSpc>
                <a:spcPct val="80000"/>
              </a:lnSpc>
              <a:buFontTx/>
              <a:buNone/>
              <a:defRPr/>
            </a:pPr>
            <a:r>
              <a:rPr lang="ja-JP" altLang="en-US" sz="1600" dirty="0"/>
              <a:t>　　　</a:t>
            </a:r>
            <a:r>
              <a:rPr lang="en-US" altLang="ja-JP" sz="1600" dirty="0"/>
              <a:t>1. CGDMIN</a:t>
            </a:r>
            <a:r>
              <a:rPr lang="ja-JP" altLang="en-US" sz="1600" dirty="0"/>
              <a:t>と</a:t>
            </a:r>
            <a:r>
              <a:rPr lang="en-US" altLang="ja-JP" sz="1600" dirty="0"/>
              <a:t>CGDMAX </a:t>
            </a:r>
          </a:p>
          <a:p>
            <a:pPr marL="457200" lvl="1" indent="0" eaLnBrk="1" hangingPunct="1">
              <a:lnSpc>
                <a:spcPct val="80000"/>
              </a:lnSpc>
              <a:buFontTx/>
              <a:buNone/>
              <a:defRPr/>
            </a:pPr>
            <a:r>
              <a:rPr lang="ja-JP" altLang="en-US" sz="1600" dirty="0"/>
              <a:t>　　　　　　</a:t>
            </a:r>
            <a:r>
              <a:rPr lang="en-US" altLang="ja-JP" sz="1600" dirty="0"/>
              <a:t> -  </a:t>
            </a:r>
            <a:r>
              <a:rPr lang="en-US" altLang="ja-JP" sz="1600" dirty="0" err="1"/>
              <a:t>cgd</a:t>
            </a:r>
            <a:r>
              <a:rPr lang="ja-JP" altLang="en-US" sz="1600" dirty="0"/>
              <a:t>の最小値と最大値</a:t>
            </a:r>
          </a:p>
          <a:p>
            <a:pPr marL="457200" lvl="1" indent="0" eaLnBrk="1" hangingPunct="1">
              <a:lnSpc>
                <a:spcPct val="80000"/>
              </a:lnSpc>
              <a:buFontTx/>
              <a:buNone/>
              <a:defRPr/>
            </a:pPr>
            <a:r>
              <a:rPr lang="ja-JP" altLang="en-US" sz="1600" dirty="0"/>
              <a:t>　　　</a:t>
            </a:r>
            <a:r>
              <a:rPr lang="en-US" altLang="ja-JP" sz="1600" dirty="0"/>
              <a:t>2. VTCGD</a:t>
            </a:r>
            <a:r>
              <a:rPr lang="ja-JP" altLang="en-US" sz="1600" dirty="0"/>
              <a:t>　</a:t>
            </a:r>
            <a:endParaRPr lang="en-US" altLang="ja-JP" sz="1600" dirty="0"/>
          </a:p>
          <a:p>
            <a:pPr marL="457200" lvl="1" indent="0" eaLnBrk="1" hangingPunct="1">
              <a:lnSpc>
                <a:spcPct val="80000"/>
              </a:lnSpc>
              <a:buFontTx/>
              <a:buNone/>
              <a:defRPr/>
            </a:pPr>
            <a:r>
              <a:rPr lang="ja-JP" altLang="en-US" sz="1600" dirty="0"/>
              <a:t>　　　　　　</a:t>
            </a:r>
            <a:r>
              <a:rPr lang="en-US" altLang="ja-JP" sz="1600" dirty="0"/>
              <a:t> - </a:t>
            </a:r>
            <a:r>
              <a:rPr lang="en-US" altLang="ja-JP" sz="1600" dirty="0" err="1"/>
              <a:t>cgd</a:t>
            </a:r>
            <a:r>
              <a:rPr lang="en-US" altLang="ja-JP" sz="1600" dirty="0"/>
              <a:t> max-min</a:t>
            </a:r>
            <a:r>
              <a:rPr lang="ja-JP" altLang="en-US" sz="1600" dirty="0"/>
              <a:t>クロスオーバーポイント</a:t>
            </a:r>
            <a:endParaRPr lang="en-US" altLang="ja-JP" sz="1600" dirty="0"/>
          </a:p>
          <a:p>
            <a:pPr marL="457200" lvl="1" indent="0" eaLnBrk="1" hangingPunct="1">
              <a:lnSpc>
                <a:spcPct val="80000"/>
              </a:lnSpc>
              <a:buFontTx/>
              <a:buNone/>
              <a:defRPr/>
            </a:pPr>
            <a:r>
              <a:rPr lang="ja-JP" altLang="en-US" sz="1600" dirty="0"/>
              <a:t>　　　　　　　　デフォルト</a:t>
            </a:r>
            <a:r>
              <a:rPr lang="en-US" altLang="ja-JP" sz="1600" dirty="0"/>
              <a:t>= 0</a:t>
            </a:r>
          </a:p>
          <a:p>
            <a:pPr marL="457200" lvl="1" indent="0" eaLnBrk="1" hangingPunct="1">
              <a:lnSpc>
                <a:spcPct val="80000"/>
              </a:lnSpc>
              <a:buFontTx/>
              <a:buNone/>
              <a:defRPr/>
            </a:pPr>
            <a:r>
              <a:rPr lang="ja-JP" altLang="en-US" sz="1600" dirty="0"/>
              <a:t>　　　</a:t>
            </a:r>
            <a:r>
              <a:rPr lang="en-US" altLang="ja-JP" sz="1600" dirty="0"/>
              <a:t>3. XG1CGD</a:t>
            </a:r>
            <a:r>
              <a:rPr lang="ja-JP" altLang="en-US" sz="1600" dirty="0" err="1"/>
              <a:t>、</a:t>
            </a:r>
            <a:r>
              <a:rPr lang="en-US" altLang="ja-JP" sz="1600" dirty="0"/>
              <a:t>XG2CGD</a:t>
            </a:r>
            <a:r>
              <a:rPr lang="ja-JP" altLang="en-US" sz="1600" dirty="0"/>
              <a:t>はクロスオーバの</a:t>
            </a:r>
            <a:endParaRPr lang="en-US" altLang="ja-JP" sz="1600" dirty="0"/>
          </a:p>
          <a:p>
            <a:pPr marL="457200" lvl="1" indent="0" eaLnBrk="1" hangingPunct="1">
              <a:lnSpc>
                <a:spcPct val="80000"/>
              </a:lnSpc>
              <a:buFontTx/>
              <a:buNone/>
              <a:defRPr/>
            </a:pPr>
            <a:r>
              <a:rPr lang="ja-JP" altLang="en-US" sz="1600" dirty="0"/>
              <a:t>　　　　勾配を制御します　　デフォルト</a:t>
            </a:r>
            <a:r>
              <a:rPr lang="en-US" altLang="ja-JP" sz="1600" dirty="0"/>
              <a:t>= 1.0</a:t>
            </a:r>
          </a:p>
          <a:p>
            <a:pPr marL="457200" lvl="1" indent="0" eaLnBrk="1" hangingPunct="1">
              <a:lnSpc>
                <a:spcPct val="80000"/>
              </a:lnSpc>
              <a:buFontTx/>
              <a:buNone/>
              <a:defRPr/>
            </a:pPr>
            <a:r>
              <a:rPr lang="ja-JP" altLang="en-US" sz="1600" dirty="0"/>
              <a:t>４．サブサーキットに</a:t>
            </a:r>
            <a:r>
              <a:rPr lang="en-US" altLang="ja-JP" sz="1600" dirty="0" err="1"/>
              <a:t>Cgs</a:t>
            </a:r>
            <a:r>
              <a:rPr lang="ja-JP" altLang="en-US" sz="1600" dirty="0"/>
              <a:t>と</a:t>
            </a:r>
            <a:r>
              <a:rPr lang="en-US" altLang="ja-JP" sz="1600" dirty="0" err="1"/>
              <a:t>Cds</a:t>
            </a:r>
            <a:r>
              <a:rPr lang="ja-JP" altLang="en-US" sz="1600" dirty="0"/>
              <a:t>用のコンデンサを追加</a:t>
            </a:r>
            <a:endParaRPr lang="en-US" altLang="ja-JP" sz="1600" dirty="0"/>
          </a:p>
          <a:p>
            <a:pPr marL="457200" lvl="1" indent="0" eaLnBrk="1" hangingPunct="1">
              <a:lnSpc>
                <a:spcPct val="80000"/>
              </a:lnSpc>
              <a:buFontTx/>
              <a:buNone/>
              <a:defRPr/>
            </a:pPr>
            <a:r>
              <a:rPr lang="ja-JP" altLang="en-US" sz="1600" dirty="0"/>
              <a:t>　　　</a:t>
            </a:r>
            <a:r>
              <a:rPr lang="en-US" altLang="ja-JP" sz="1600" dirty="0" err="1"/>
              <a:t>Cds</a:t>
            </a:r>
            <a:r>
              <a:rPr lang="ja-JP" altLang="en-US" sz="1600" dirty="0"/>
              <a:t>は現在ゼロであり、</a:t>
            </a:r>
            <a:r>
              <a:rPr lang="en-US" altLang="ja-JP" sz="1600" dirty="0" err="1"/>
              <a:t>Cgs</a:t>
            </a:r>
            <a:r>
              <a:rPr lang="en-US" altLang="ja-JP" sz="1600" dirty="0"/>
              <a:t> 2.5n</a:t>
            </a:r>
            <a:r>
              <a:rPr lang="ja-JP" altLang="en-US" sz="1600" dirty="0"/>
              <a:t>と設定</a:t>
            </a:r>
            <a:endParaRPr lang="en-US" altLang="ja-JP" sz="1600" dirty="0"/>
          </a:p>
          <a:p>
            <a:pPr marL="457200" lvl="1" indent="0" eaLnBrk="1" hangingPunct="1">
              <a:lnSpc>
                <a:spcPct val="80000"/>
              </a:lnSpc>
              <a:buFontTx/>
              <a:buNone/>
              <a:defRPr/>
            </a:pPr>
            <a:endParaRPr lang="en-US" altLang="ja-JP" sz="1600" dirty="0"/>
          </a:p>
          <a:p>
            <a:pPr marL="457200" lvl="1" indent="0" eaLnBrk="1" hangingPunct="1">
              <a:lnSpc>
                <a:spcPct val="80000"/>
              </a:lnSpc>
              <a:buFontTx/>
              <a:buNone/>
              <a:defRPr/>
            </a:pPr>
            <a:endParaRPr lang="en-US" altLang="ja-JP" sz="1600" dirty="0"/>
          </a:p>
          <a:p>
            <a:pPr marL="457200" lvl="1" indent="0" eaLnBrk="1" hangingPunct="1">
              <a:lnSpc>
                <a:spcPct val="80000"/>
              </a:lnSpc>
              <a:buFontTx/>
              <a:buNone/>
              <a:defRPr/>
            </a:pPr>
            <a:br>
              <a:rPr lang="ja-JP" altLang="en-US" sz="1800" dirty="0"/>
            </a:br>
            <a:endParaRPr lang="ja-JP" altLang="en-US" sz="1800" dirty="0">
              <a:latin typeface="+mj-ea"/>
              <a:ea typeface="+mj-ea"/>
            </a:endParaRPr>
          </a:p>
        </p:txBody>
      </p:sp>
      <p:sp>
        <p:nvSpPr>
          <p:cNvPr id="16388" name="フッター プレースホルダー 1">
            <a:extLst>
              <a:ext uri="{FF2B5EF4-FFF2-40B4-BE49-F238E27FC236}">
                <a16:creationId xmlns:a16="http://schemas.microsoft.com/office/drawing/2014/main" id="{BA218DD3-2AEF-4249-8E17-B0D72FE41BF2}"/>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pic>
        <p:nvPicPr>
          <p:cNvPr id="16390" name="図 1">
            <a:extLst>
              <a:ext uri="{FF2B5EF4-FFF2-40B4-BE49-F238E27FC236}">
                <a16:creationId xmlns:a16="http://schemas.microsoft.com/office/drawing/2014/main" id="{B306D851-0DFC-4B14-8128-C1786E05DB0E}"/>
              </a:ext>
            </a:extLst>
          </p:cNvPr>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548313" y="2819400"/>
            <a:ext cx="3138487" cy="3167063"/>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spTree>
  </p:cSld>
  <p:clrMapOvr>
    <a:masterClrMapping/>
  </p:clrMapOvr>
  <p:transition>
    <p:cover dir="rd"/>
  </p:transition>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34" name="スライド番号プレースホルダー 5">
            <a:extLst>
              <a:ext uri="{FF2B5EF4-FFF2-40B4-BE49-F238E27FC236}">
                <a16:creationId xmlns:a16="http://schemas.microsoft.com/office/drawing/2014/main" id="{65534EED-ABCD-47D5-8DC8-5984B85628D5}"/>
              </a:ext>
            </a:extLst>
          </p:cNvPr>
          <p:cNvSpPr>
            <a:spLocks noGrp="1"/>
          </p:cNvSpPr>
          <p:nvPr>
            <p:ph type="sldNum" sz="quarter" idx="12"/>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fld id="{587767FA-9830-4835-AEF0-B5A2FF56B548}" type="slidenum">
              <a:rPr lang="en-US" altLang="ja-JP" sz="1400" smtClean="0"/>
              <a:pPr>
                <a:spcBef>
                  <a:spcPct val="0"/>
                </a:spcBef>
                <a:buFontTx/>
                <a:buNone/>
              </a:pPr>
              <a:t>9</a:t>
            </a:fld>
            <a:endParaRPr lang="en-US" altLang="ja-JP" sz="1400"/>
          </a:p>
        </p:txBody>
      </p:sp>
      <p:sp>
        <p:nvSpPr>
          <p:cNvPr id="18435" name="Rectangle 2">
            <a:extLst>
              <a:ext uri="{FF2B5EF4-FFF2-40B4-BE49-F238E27FC236}">
                <a16:creationId xmlns:a16="http://schemas.microsoft.com/office/drawing/2014/main" id="{2FB4EBB6-57B3-4B27-96DB-5322479B9C17}"/>
              </a:ext>
            </a:extLst>
          </p:cNvPr>
          <p:cNvSpPr>
            <a:spLocks noGrp="1" noChangeArrowheads="1"/>
          </p:cNvSpPr>
          <p:nvPr>
            <p:ph type="title"/>
          </p:nvPr>
        </p:nvSpPr>
        <p:spPr>
          <a:xfrm>
            <a:off x="446088" y="447675"/>
            <a:ext cx="8291512" cy="777875"/>
          </a:xfrm>
        </p:spPr>
        <p:txBody>
          <a:bodyPr/>
          <a:lstStyle/>
          <a:p>
            <a:pPr algn="l" eaLnBrk="1" hangingPunct="1"/>
            <a:br>
              <a:rPr lang="en-US" altLang="ja-JP" sz="2400" dirty="0"/>
            </a:br>
            <a:r>
              <a:rPr lang="ja-JP" altLang="en-US" sz="2400" dirty="0"/>
              <a:t>３．マルチステップ設定：</a:t>
            </a:r>
            <a:r>
              <a:rPr lang="en-US" altLang="ja-JP" sz="2400" dirty="0" err="1"/>
              <a:t>SIMetrix</a:t>
            </a:r>
            <a:r>
              <a:rPr lang="ja-JP" altLang="en-US" sz="2400" dirty="0"/>
              <a:t>と</a:t>
            </a:r>
            <a:r>
              <a:rPr lang="en-US" altLang="ja-JP" sz="2400" dirty="0"/>
              <a:t>SIMPLIS</a:t>
            </a:r>
            <a:br>
              <a:rPr lang="ja-JP" altLang="en-US" sz="2400" dirty="0"/>
            </a:br>
            <a:endParaRPr lang="en-US" altLang="ja-JP" sz="2400" dirty="0"/>
          </a:p>
        </p:txBody>
      </p:sp>
      <p:sp>
        <p:nvSpPr>
          <p:cNvPr id="692227" name="Rectangle 3">
            <a:extLst>
              <a:ext uri="{FF2B5EF4-FFF2-40B4-BE49-F238E27FC236}">
                <a16:creationId xmlns:a16="http://schemas.microsoft.com/office/drawing/2014/main" id="{D190C79D-740F-4A95-9B15-5FB44A01EBC5}"/>
              </a:ext>
            </a:extLst>
          </p:cNvPr>
          <p:cNvSpPr>
            <a:spLocks noGrp="1" noChangeArrowheads="1"/>
          </p:cNvSpPr>
          <p:nvPr>
            <p:ph type="body" idx="1"/>
          </p:nvPr>
        </p:nvSpPr>
        <p:spPr>
          <a:xfrm>
            <a:off x="446088" y="1167967"/>
            <a:ext cx="8240712" cy="5077251"/>
          </a:xfrm>
        </p:spPr>
        <p:txBody>
          <a:bodyPr/>
          <a:lstStyle/>
          <a:p>
            <a:pPr eaLnBrk="1" hangingPunct="1">
              <a:lnSpc>
                <a:spcPct val="80000"/>
              </a:lnSpc>
              <a:defRPr/>
            </a:pPr>
            <a:r>
              <a:rPr lang="en-US" altLang="ja-JP" sz="2000" b="1" dirty="0" err="1"/>
              <a:t>SIMetrix</a:t>
            </a:r>
            <a:r>
              <a:rPr lang="ja-JP" altLang="en-US" sz="2000" b="1" dirty="0"/>
              <a:t>のマルチステップ設定</a:t>
            </a:r>
            <a:endParaRPr lang="en-US" altLang="ja-JP" sz="1800" dirty="0">
              <a:latin typeface="+mj-ea"/>
              <a:ea typeface="+mj-ea"/>
            </a:endParaRPr>
          </a:p>
          <a:p>
            <a:pPr marL="457200" lvl="1" indent="0" eaLnBrk="1" hangingPunct="1">
              <a:lnSpc>
                <a:spcPct val="80000"/>
              </a:lnSpc>
              <a:buNone/>
              <a:defRPr/>
            </a:pPr>
            <a:r>
              <a:rPr lang="ja-JP" altLang="en-US" sz="1800" b="1" dirty="0">
                <a:latin typeface="+mj-ea"/>
                <a:ea typeface="+mj-ea"/>
              </a:rPr>
              <a:t>１．</a:t>
            </a:r>
            <a:r>
              <a:rPr lang="ja-JP" altLang="en-US" sz="1800" dirty="0">
                <a:latin typeface="+mj-ea"/>
                <a:ea typeface="+mj-ea"/>
              </a:rPr>
              <a:t>メニューから　</a:t>
            </a:r>
            <a:r>
              <a:rPr lang="en-US" altLang="ja-JP" sz="1800" dirty="0">
                <a:latin typeface="+mj-ea"/>
                <a:ea typeface="+mj-ea"/>
              </a:rPr>
              <a:t>Simulator | Choose</a:t>
            </a:r>
            <a:r>
              <a:rPr lang="ja-JP" altLang="en-US" sz="1800" dirty="0">
                <a:latin typeface="+mj-ea"/>
                <a:ea typeface="+mj-ea"/>
              </a:rPr>
              <a:t> </a:t>
            </a:r>
            <a:r>
              <a:rPr lang="en-US" altLang="ja-JP" sz="1800" dirty="0">
                <a:latin typeface="+mj-ea"/>
                <a:ea typeface="+mj-ea"/>
              </a:rPr>
              <a:t>Analysis...</a:t>
            </a:r>
            <a:r>
              <a:rPr lang="ja-JP" altLang="en-US" sz="1800" dirty="0">
                <a:latin typeface="+mj-ea"/>
                <a:ea typeface="+mj-ea"/>
              </a:rPr>
              <a:t>を開けて</a:t>
            </a:r>
            <a:r>
              <a:rPr lang="en-US" altLang="ja-JP" sz="1800" dirty="0">
                <a:latin typeface="+mj-ea"/>
                <a:ea typeface="+mj-ea"/>
              </a:rPr>
              <a:t> Enable multi-step</a:t>
            </a:r>
            <a:r>
              <a:rPr lang="ja-JP" altLang="en-US" sz="1800" dirty="0">
                <a:latin typeface="+mj-ea"/>
                <a:ea typeface="+mj-ea"/>
              </a:rPr>
              <a:t>に</a:t>
            </a:r>
            <a:endParaRPr lang="en-US" altLang="ja-JP" sz="1800" dirty="0">
              <a:latin typeface="+mj-ea"/>
              <a:ea typeface="+mj-ea"/>
            </a:endParaRPr>
          </a:p>
          <a:p>
            <a:pPr marL="457200" lvl="1" indent="0" eaLnBrk="1" hangingPunct="1">
              <a:lnSpc>
                <a:spcPct val="80000"/>
              </a:lnSpc>
              <a:buNone/>
              <a:defRPr/>
            </a:pPr>
            <a:r>
              <a:rPr lang="ja-JP" altLang="en-US" sz="1800" dirty="0">
                <a:latin typeface="+mj-ea"/>
                <a:ea typeface="+mj-ea"/>
              </a:rPr>
              <a:t>　　チェックを入れます</a:t>
            </a:r>
            <a:endParaRPr lang="ja-JP" altLang="en-US" sz="1800" b="1" dirty="0">
              <a:latin typeface="+mj-ea"/>
              <a:ea typeface="+mj-ea"/>
            </a:endParaRPr>
          </a:p>
          <a:p>
            <a:pPr marL="457200" lvl="1" indent="0" eaLnBrk="1" hangingPunct="1">
              <a:lnSpc>
                <a:spcPct val="80000"/>
              </a:lnSpc>
              <a:buNone/>
              <a:defRPr/>
            </a:pPr>
            <a:r>
              <a:rPr lang="ja-JP" altLang="en-US" sz="1800" b="1" dirty="0">
                <a:latin typeface="+mj-ea"/>
                <a:ea typeface="+mj-ea"/>
              </a:rPr>
              <a:t>２．</a:t>
            </a:r>
            <a:r>
              <a:rPr lang="en-US" altLang="ja-JP" sz="1800" dirty="0">
                <a:latin typeface="+mj-ea"/>
                <a:ea typeface="+mj-ea"/>
              </a:rPr>
              <a:t> Monte Carlo and multi-step analysis </a:t>
            </a:r>
            <a:r>
              <a:rPr lang="ja-JP" altLang="en-US" sz="1800" dirty="0">
                <a:latin typeface="+mj-ea"/>
                <a:ea typeface="+mj-ea"/>
              </a:rPr>
              <a:t>グループで、</a:t>
            </a:r>
            <a:r>
              <a:rPr lang="en-US" altLang="ja-JP" sz="1800" dirty="0">
                <a:latin typeface="+mj-ea"/>
                <a:ea typeface="+mj-ea"/>
              </a:rPr>
              <a:t>Define...</a:t>
            </a:r>
            <a:r>
              <a:rPr lang="ja-JP" altLang="en-US" sz="1800" dirty="0">
                <a:latin typeface="+mj-ea"/>
                <a:ea typeface="+mj-ea"/>
              </a:rPr>
              <a:t> を押します</a:t>
            </a:r>
            <a:endParaRPr lang="en-US" altLang="ja-JP" sz="1800" dirty="0">
              <a:latin typeface="+mj-ea"/>
              <a:ea typeface="+mj-ea"/>
            </a:endParaRPr>
          </a:p>
          <a:p>
            <a:pPr marL="457200" lvl="1" indent="0" eaLnBrk="1" hangingPunct="1">
              <a:lnSpc>
                <a:spcPct val="80000"/>
              </a:lnSpc>
              <a:buNone/>
              <a:defRPr/>
            </a:pPr>
            <a:r>
              <a:rPr lang="ja-JP" altLang="en-US" sz="1800" b="1" dirty="0">
                <a:latin typeface="+mj-ea"/>
                <a:ea typeface="+mj-ea"/>
              </a:rPr>
              <a:t>３．</a:t>
            </a:r>
            <a:r>
              <a:rPr lang="en-US" altLang="ja-JP" sz="1800" b="1" dirty="0">
                <a:latin typeface="+mj-ea"/>
                <a:ea typeface="+mj-ea"/>
              </a:rPr>
              <a:t>Device</a:t>
            </a:r>
            <a:r>
              <a:rPr lang="ja-JP" altLang="en-US" sz="1800" b="1" dirty="0">
                <a:latin typeface="+mj-ea"/>
                <a:ea typeface="+mj-ea"/>
              </a:rPr>
              <a:t>にポチを入れ、</a:t>
            </a:r>
            <a:r>
              <a:rPr lang="en-US" altLang="ja-JP" sz="1800" b="1" dirty="0" err="1">
                <a:latin typeface="+mj-ea"/>
                <a:ea typeface="+mj-ea"/>
              </a:rPr>
              <a:t>DeviceName</a:t>
            </a:r>
            <a:r>
              <a:rPr lang="ja-JP" altLang="en-US" sz="1800" b="1" dirty="0">
                <a:latin typeface="+mj-ea"/>
                <a:ea typeface="+mj-ea"/>
              </a:rPr>
              <a:t>に</a:t>
            </a:r>
            <a:r>
              <a:rPr lang="en-US" altLang="ja-JP" sz="1800" b="1" dirty="0">
                <a:latin typeface="+mj-ea"/>
                <a:ea typeface="+mj-ea"/>
              </a:rPr>
              <a:t>R1</a:t>
            </a:r>
            <a:r>
              <a:rPr lang="ja-JP" altLang="en-US" sz="1800" b="1" dirty="0">
                <a:latin typeface="+mj-ea"/>
                <a:ea typeface="+mj-ea"/>
              </a:rPr>
              <a:t>と入力します</a:t>
            </a:r>
            <a:endParaRPr lang="en-US" altLang="ja-JP" sz="1800" b="1" dirty="0">
              <a:latin typeface="+mj-ea"/>
              <a:ea typeface="+mj-ea"/>
            </a:endParaRPr>
          </a:p>
          <a:p>
            <a:pPr marL="457200" lvl="1" indent="0" eaLnBrk="1" hangingPunct="1">
              <a:lnSpc>
                <a:spcPct val="80000"/>
              </a:lnSpc>
              <a:buNone/>
              <a:defRPr/>
            </a:pPr>
            <a:r>
              <a:rPr lang="ja-JP" altLang="en-US" sz="1800" b="1" dirty="0">
                <a:latin typeface="+mj-ea"/>
                <a:ea typeface="+mj-ea"/>
              </a:rPr>
              <a:t>４．</a:t>
            </a:r>
            <a:r>
              <a:rPr lang="en-US" altLang="ja-JP" sz="1800" b="1" dirty="0">
                <a:latin typeface="+mj-ea"/>
                <a:ea typeface="+mj-ea"/>
              </a:rPr>
              <a:t>OK</a:t>
            </a:r>
            <a:r>
              <a:rPr lang="ja-JP" altLang="en-US" sz="1800" b="1" dirty="0">
                <a:latin typeface="+mj-ea"/>
                <a:ea typeface="+mj-ea"/>
              </a:rPr>
              <a:t>として実行します。</a:t>
            </a:r>
            <a:endParaRPr lang="en-US" altLang="ja-JP" sz="1800" b="1" dirty="0">
              <a:latin typeface="+mj-ea"/>
              <a:ea typeface="+mj-ea"/>
            </a:endParaRPr>
          </a:p>
          <a:p>
            <a:pPr marL="457200" lvl="1" indent="0" eaLnBrk="1" hangingPunct="1">
              <a:lnSpc>
                <a:spcPct val="80000"/>
              </a:lnSpc>
              <a:buNone/>
              <a:defRPr/>
            </a:pPr>
            <a:endParaRPr lang="ja-JP" altLang="en-US" sz="1800" b="1" dirty="0">
              <a:latin typeface="+mj-ea"/>
              <a:ea typeface="+mj-ea"/>
            </a:endParaRPr>
          </a:p>
          <a:p>
            <a:pPr eaLnBrk="1" hangingPunct="1">
              <a:lnSpc>
                <a:spcPct val="80000"/>
              </a:lnSpc>
              <a:buFont typeface="Arial" panose="020B0604020202020204" pitchFamily="34" charset="0"/>
              <a:buChar char="•"/>
              <a:defRPr/>
            </a:pPr>
            <a:r>
              <a:rPr lang="en-US" altLang="ja-JP" sz="2000" b="1" dirty="0">
                <a:latin typeface="+mj-ea"/>
                <a:ea typeface="+mj-ea"/>
              </a:rPr>
              <a:t>SIMPLIS</a:t>
            </a:r>
            <a:r>
              <a:rPr lang="ja-JP" altLang="en-US" sz="2000" b="1" dirty="0">
                <a:latin typeface="+mj-ea"/>
                <a:ea typeface="+mj-ea"/>
              </a:rPr>
              <a:t>の使用マルチステップ設定</a:t>
            </a: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１．マルチステップしたいデバイスを右クリックします。</a:t>
            </a: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２．</a:t>
            </a:r>
            <a:r>
              <a:rPr lang="en-US" altLang="ja-JP" sz="1800" dirty="0">
                <a:latin typeface="+mj-ea"/>
                <a:ea typeface="+mj-ea"/>
              </a:rPr>
              <a:t>Edit/Add Properties</a:t>
            </a:r>
            <a:r>
              <a:rPr lang="ja-JP" altLang="en-US" sz="1800" dirty="0">
                <a:latin typeface="+mj-ea"/>
                <a:ea typeface="+mj-ea"/>
              </a:rPr>
              <a:t>で</a:t>
            </a:r>
            <a:r>
              <a:rPr lang="en-US" altLang="ja-JP" sz="1800" dirty="0">
                <a:latin typeface="+mj-ea"/>
                <a:ea typeface="+mj-ea"/>
              </a:rPr>
              <a:t>{R1}</a:t>
            </a:r>
            <a:r>
              <a:rPr lang="ja-JP" altLang="en-US" sz="1800" dirty="0">
                <a:latin typeface="+mj-ea"/>
                <a:ea typeface="+mj-ea"/>
              </a:rPr>
              <a:t>のように入力します。</a:t>
            </a: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　　回路図では</a:t>
            </a:r>
            <a:r>
              <a:rPr lang="en-US" altLang="ja-JP" sz="1800" dirty="0">
                <a:latin typeface="+mj-ea"/>
                <a:ea typeface="+mj-ea"/>
              </a:rPr>
              <a:t>{ }</a:t>
            </a:r>
            <a:r>
              <a:rPr lang="ja-JP" altLang="en-US" sz="1800" dirty="0">
                <a:latin typeface="+mj-ea"/>
                <a:ea typeface="+mj-ea"/>
              </a:rPr>
              <a:t>が入ります</a:t>
            </a:r>
            <a:endParaRPr lang="en-US" altLang="ja-JP" sz="1800" dirty="0">
              <a:latin typeface="+mj-ea"/>
              <a:ea typeface="+mj-ea"/>
            </a:endParaRPr>
          </a:p>
          <a:p>
            <a:pPr marL="457200" lvl="1" indent="0" eaLnBrk="1" hangingPunct="1">
              <a:lnSpc>
                <a:spcPct val="80000"/>
              </a:lnSpc>
              <a:buFontTx/>
              <a:buNone/>
              <a:defRPr/>
            </a:pPr>
            <a:r>
              <a:rPr lang="ja-JP" altLang="en-US" sz="1800" dirty="0">
                <a:latin typeface="+mj-ea"/>
                <a:ea typeface="+mj-ea"/>
              </a:rPr>
              <a:t>３．メニューから　</a:t>
            </a:r>
            <a:r>
              <a:rPr lang="en-US" altLang="ja-JP" sz="1800" dirty="0">
                <a:latin typeface="+mj-ea"/>
                <a:ea typeface="+mj-ea"/>
              </a:rPr>
              <a:t>Simulator | </a:t>
            </a:r>
            <a:r>
              <a:rPr lang="en-US" altLang="ja-JP" sz="1800" dirty="0" err="1">
                <a:latin typeface="+mj-ea"/>
                <a:ea typeface="+mj-ea"/>
              </a:rPr>
              <a:t>SetUp</a:t>
            </a:r>
            <a:r>
              <a:rPr lang="en-US" altLang="ja-JP" sz="1800" dirty="0">
                <a:latin typeface="+mj-ea"/>
                <a:ea typeface="+mj-ea"/>
              </a:rPr>
              <a:t> Multi-Step… </a:t>
            </a:r>
          </a:p>
          <a:p>
            <a:pPr marL="457200" lvl="1" indent="0" eaLnBrk="1" hangingPunct="1">
              <a:lnSpc>
                <a:spcPct val="80000"/>
              </a:lnSpc>
              <a:buFontTx/>
              <a:buNone/>
              <a:defRPr/>
            </a:pPr>
            <a:r>
              <a:rPr lang="en-US" altLang="ja-JP" sz="1800" dirty="0">
                <a:latin typeface="+mj-ea"/>
                <a:ea typeface="+mj-ea"/>
              </a:rPr>
              <a:t>    Define SIMPLIS Multi step Analysis</a:t>
            </a:r>
            <a:r>
              <a:rPr lang="ja-JP" altLang="en-US" sz="1800" dirty="0">
                <a:latin typeface="+mj-ea"/>
                <a:ea typeface="+mj-ea"/>
              </a:rPr>
              <a:t>の画面で</a:t>
            </a:r>
            <a:r>
              <a:rPr lang="en-US" altLang="ja-JP" sz="1800" dirty="0">
                <a:latin typeface="+mj-ea"/>
                <a:ea typeface="+mj-ea"/>
              </a:rPr>
              <a:t>Parameter</a:t>
            </a:r>
            <a:r>
              <a:rPr lang="ja-JP" altLang="en-US" sz="1800" dirty="0">
                <a:latin typeface="+mj-ea"/>
                <a:ea typeface="+mj-ea"/>
              </a:rPr>
              <a:t> </a:t>
            </a:r>
            <a:r>
              <a:rPr lang="en-US" altLang="ja-JP" sz="1800" dirty="0">
                <a:latin typeface="+mj-ea"/>
                <a:ea typeface="+mj-ea"/>
              </a:rPr>
              <a:t>name</a:t>
            </a:r>
            <a:r>
              <a:rPr lang="ja-JP" altLang="en-US" sz="1800" dirty="0">
                <a:latin typeface="+mj-ea"/>
                <a:ea typeface="+mj-ea"/>
              </a:rPr>
              <a:t>に　</a:t>
            </a:r>
            <a:r>
              <a:rPr lang="en-US" altLang="ja-JP" sz="1800" dirty="0">
                <a:latin typeface="+mj-ea"/>
                <a:ea typeface="+mj-ea"/>
              </a:rPr>
              <a:t> R1</a:t>
            </a:r>
          </a:p>
          <a:p>
            <a:pPr marL="457200" lvl="1" indent="0" eaLnBrk="1" hangingPunct="1">
              <a:lnSpc>
                <a:spcPct val="80000"/>
              </a:lnSpc>
              <a:buFontTx/>
              <a:buNone/>
              <a:defRPr/>
            </a:pPr>
            <a:r>
              <a:rPr lang="ja-JP" altLang="en-US" sz="1800" dirty="0">
                <a:latin typeface="+mj-ea"/>
                <a:ea typeface="+mj-ea"/>
              </a:rPr>
              <a:t>　　と入力します。ここでは</a:t>
            </a:r>
            <a:r>
              <a:rPr lang="en-US" altLang="ja-JP" sz="1800" dirty="0">
                <a:latin typeface="+mj-ea"/>
                <a:ea typeface="+mj-ea"/>
              </a:rPr>
              <a:t>{ }</a:t>
            </a:r>
            <a:r>
              <a:rPr lang="ja-JP" altLang="en-US" sz="1800" dirty="0">
                <a:latin typeface="+mj-ea"/>
                <a:ea typeface="+mj-ea"/>
              </a:rPr>
              <a:t>がない値を入力します。</a:t>
            </a:r>
          </a:p>
          <a:p>
            <a:pPr marL="457200" lvl="1" indent="0" eaLnBrk="1" hangingPunct="1">
              <a:lnSpc>
                <a:spcPct val="80000"/>
              </a:lnSpc>
              <a:buFontTx/>
              <a:buNone/>
              <a:defRPr/>
            </a:pPr>
            <a:r>
              <a:rPr lang="ja-JP" altLang="en-US" sz="1800" dirty="0">
                <a:latin typeface="+mj-ea"/>
                <a:ea typeface="+mj-ea"/>
              </a:rPr>
              <a:t>４．マルチステップの条件が設定されると、</a:t>
            </a:r>
            <a:r>
              <a:rPr lang="en-US" altLang="ja-JP" sz="1800" dirty="0">
                <a:latin typeface="+mj-ea"/>
                <a:ea typeface="+mj-ea"/>
              </a:rPr>
              <a:t>.</a:t>
            </a:r>
            <a:r>
              <a:rPr lang="en-US" altLang="ja-JP" sz="1800" dirty="0" err="1">
                <a:latin typeface="+mj-ea"/>
                <a:ea typeface="+mj-ea"/>
              </a:rPr>
              <a:t>sxscf</a:t>
            </a:r>
            <a:r>
              <a:rPr lang="en-US" altLang="ja-JP" sz="1800" dirty="0">
                <a:latin typeface="+mj-ea"/>
                <a:ea typeface="+mj-ea"/>
              </a:rPr>
              <a:t> </a:t>
            </a:r>
            <a:r>
              <a:rPr lang="ja-JP" altLang="en-US" sz="1800" dirty="0">
                <a:latin typeface="+mj-ea"/>
                <a:ea typeface="+mj-ea"/>
              </a:rPr>
              <a:t>　という拡張子を持つ</a:t>
            </a:r>
          </a:p>
          <a:p>
            <a:pPr marL="457200" lvl="1" indent="0" eaLnBrk="1" hangingPunct="1">
              <a:lnSpc>
                <a:spcPct val="80000"/>
              </a:lnSpc>
              <a:buFontTx/>
              <a:buNone/>
              <a:defRPr/>
            </a:pPr>
            <a:r>
              <a:rPr lang="ja-JP" altLang="en-US" sz="1800" dirty="0">
                <a:latin typeface="+mj-ea"/>
                <a:ea typeface="+mj-ea"/>
              </a:rPr>
              <a:t>　　　ファイルが作成されます。。</a:t>
            </a:r>
          </a:p>
          <a:p>
            <a:pPr marL="457200" lvl="1" indent="0" eaLnBrk="1" hangingPunct="1">
              <a:lnSpc>
                <a:spcPct val="80000"/>
              </a:lnSpc>
              <a:buFontTx/>
              <a:buNone/>
              <a:defRPr/>
            </a:pPr>
            <a:r>
              <a:rPr lang="ja-JP" altLang="en-US" sz="1800" dirty="0">
                <a:latin typeface="+mj-ea"/>
                <a:ea typeface="+mj-ea"/>
              </a:rPr>
              <a:t>５．</a:t>
            </a:r>
            <a:r>
              <a:rPr lang="ja-JP" altLang="en-US" sz="1800" b="1" dirty="0">
                <a:latin typeface="+mj-ea"/>
                <a:ea typeface="+mj-ea"/>
              </a:rPr>
              <a:t>必要なパラメータを入力して下の</a:t>
            </a:r>
            <a:r>
              <a:rPr lang="en-US" altLang="ja-JP" sz="1800" b="1" dirty="0">
                <a:latin typeface="+mj-ea"/>
                <a:ea typeface="+mj-ea"/>
              </a:rPr>
              <a:t>RUN </a:t>
            </a:r>
            <a:r>
              <a:rPr lang="ja-JP" altLang="en-US" sz="1800" b="1" dirty="0">
                <a:latin typeface="+mj-ea"/>
                <a:ea typeface="+mj-ea"/>
              </a:rPr>
              <a:t>のボタンを押します。又は、</a:t>
            </a:r>
          </a:p>
          <a:p>
            <a:pPr marL="457200" lvl="1" indent="0" eaLnBrk="1" hangingPunct="1">
              <a:lnSpc>
                <a:spcPct val="80000"/>
              </a:lnSpc>
              <a:buFontTx/>
              <a:buNone/>
              <a:defRPr/>
            </a:pPr>
            <a:r>
              <a:rPr lang="ja-JP" altLang="en-US" sz="1800" b="1" dirty="0">
                <a:latin typeface="+mj-ea"/>
                <a:ea typeface="+mj-ea"/>
              </a:rPr>
              <a:t>　　メニューから</a:t>
            </a:r>
            <a:r>
              <a:rPr lang="en-US" altLang="ja-JP" sz="1800" b="1" dirty="0">
                <a:latin typeface="+mj-ea"/>
                <a:ea typeface="+mj-ea"/>
              </a:rPr>
              <a:t>Simulator &gt; Run Multi-step</a:t>
            </a:r>
            <a:r>
              <a:rPr lang="ja-JP" altLang="en-US" sz="1800" b="1" dirty="0">
                <a:latin typeface="+mj-ea"/>
                <a:ea typeface="+mj-ea"/>
              </a:rPr>
              <a:t>とします。</a:t>
            </a:r>
            <a:endParaRPr lang="ja-JP" altLang="en-US" sz="1800" dirty="0">
              <a:latin typeface="+mj-ea"/>
              <a:ea typeface="+mj-ea"/>
            </a:endParaRPr>
          </a:p>
        </p:txBody>
      </p:sp>
      <p:sp>
        <p:nvSpPr>
          <p:cNvPr id="18437" name="フッター プレースホルダー 1">
            <a:extLst>
              <a:ext uri="{FF2B5EF4-FFF2-40B4-BE49-F238E27FC236}">
                <a16:creationId xmlns:a16="http://schemas.microsoft.com/office/drawing/2014/main" id="{AE4CA919-DEB8-4309-8855-7DEE5F4A5799}"/>
              </a:ext>
            </a:extLst>
          </p:cNvPr>
          <p:cNvSpPr>
            <a:spLocks noGrp="1"/>
          </p:cNvSpPr>
          <p:nvPr>
            <p:ph type="ftr" sz="quarter" idx="11"/>
          </p:nvPr>
        </p:nvSpPr>
        <p:spPr>
          <a:noFill/>
        </p:spPr>
        <p:txBody>
          <a:bodyPr/>
          <a:lstStyle>
            <a:lvl1pPr>
              <a:spcBef>
                <a:spcPct val="20000"/>
              </a:spcBef>
              <a:buChar char="•"/>
              <a:defRPr kumimoji="1" sz="3200">
                <a:solidFill>
                  <a:schemeClr val="tx1"/>
                </a:solidFill>
                <a:latin typeface="Arial" panose="020B0604020202020204" pitchFamily="34" charset="0"/>
                <a:ea typeface="ＭＳ Ｐゴシック" panose="020B0600070205080204" pitchFamily="50" charset="-128"/>
              </a:defRPr>
            </a:lvl1pPr>
            <a:lvl2pPr marL="742950" indent="-285750">
              <a:spcBef>
                <a:spcPct val="20000"/>
              </a:spcBef>
              <a:buChar char="–"/>
              <a:defRPr kumimoji="1" sz="2800">
                <a:solidFill>
                  <a:schemeClr val="tx1"/>
                </a:solidFill>
                <a:latin typeface="Arial" panose="020B0604020202020204" pitchFamily="34" charset="0"/>
                <a:ea typeface="ＭＳ Ｐゴシック" panose="020B0600070205080204" pitchFamily="50" charset="-128"/>
              </a:defRPr>
            </a:lvl2pPr>
            <a:lvl3pPr marL="1143000" indent="-228600">
              <a:spcBef>
                <a:spcPct val="20000"/>
              </a:spcBef>
              <a:buChar char="•"/>
              <a:defRPr kumimoji="1" sz="2400">
                <a:solidFill>
                  <a:schemeClr val="tx1"/>
                </a:solidFill>
                <a:latin typeface="Arial" panose="020B0604020202020204" pitchFamily="34" charset="0"/>
                <a:ea typeface="ＭＳ Ｐゴシック" panose="020B0600070205080204" pitchFamily="50" charset="-128"/>
              </a:defRPr>
            </a:lvl3pPr>
            <a:lvl4pPr marL="16002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4pPr>
            <a:lvl5pPr marL="2057400" indent="-228600">
              <a:spcBef>
                <a:spcPct val="20000"/>
              </a:spcBef>
              <a:buChar char="»"/>
              <a:defRPr kumimoji="1" sz="2000">
                <a:solidFill>
                  <a:schemeClr val="tx1"/>
                </a:solidFill>
                <a:latin typeface="Arial" panose="020B0604020202020204" pitchFamily="34" charset="0"/>
                <a:ea typeface="ＭＳ Ｐゴシック" panose="020B0600070205080204" pitchFamily="50" charset="-128"/>
              </a:defRPr>
            </a:lvl5pPr>
            <a:lvl6pPr marL="25146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6pPr>
            <a:lvl7pPr marL="29718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7pPr>
            <a:lvl8pPr marL="34290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8pPr>
            <a:lvl9pPr marL="3886200" indent="-228600" eaLnBrk="0" fontAlgn="base" hangingPunct="0">
              <a:spcBef>
                <a:spcPct val="20000"/>
              </a:spcBef>
              <a:spcAft>
                <a:spcPct val="0"/>
              </a:spcAft>
              <a:buChar char="»"/>
              <a:defRPr kumimoji="1" sz="2000">
                <a:solidFill>
                  <a:schemeClr val="tx1"/>
                </a:solidFill>
                <a:latin typeface="Arial" panose="020B0604020202020204" pitchFamily="34" charset="0"/>
                <a:ea typeface="ＭＳ Ｐゴシック" panose="020B0600070205080204" pitchFamily="50" charset="-128"/>
              </a:defRPr>
            </a:lvl9pPr>
          </a:lstStyle>
          <a:p>
            <a:pPr>
              <a:spcBef>
                <a:spcPct val="0"/>
              </a:spcBef>
              <a:buFontTx/>
              <a:buNone/>
            </a:pPr>
            <a:r>
              <a:rPr lang="ja-JP" altLang="en-US" sz="1400"/>
              <a:t>インターソフト技術セミナー</a:t>
            </a:r>
            <a:endParaRPr lang="en-US" altLang="ja-JP" sz="1400"/>
          </a:p>
        </p:txBody>
      </p:sp>
      <p:sp>
        <p:nvSpPr>
          <p:cNvPr id="9" name="Line 2">
            <a:extLst>
              <a:ext uri="{FF2B5EF4-FFF2-40B4-BE49-F238E27FC236}">
                <a16:creationId xmlns:a16="http://schemas.microsoft.com/office/drawing/2014/main" id="{B301EDA4-8B89-4618-8F4E-129FB7E409E9}"/>
              </a:ext>
            </a:extLst>
          </p:cNvPr>
          <p:cNvSpPr>
            <a:spLocks noChangeShapeType="1"/>
          </p:cNvSpPr>
          <p:nvPr/>
        </p:nvSpPr>
        <p:spPr bwMode="auto">
          <a:xfrm>
            <a:off x="395288" y="6165850"/>
            <a:ext cx="8353425" cy="0"/>
          </a:xfrm>
          <a:prstGeom prst="line">
            <a:avLst/>
          </a:prstGeom>
          <a:ln>
            <a:headEnd/>
            <a:tailEnd/>
          </a:ln>
          <a:extLst>
            <a:ext uri="{909E8E84-426E-40DD-AFC4-6F175D3DCCD1}">
              <a14:hiddenFill xmlns:a14="http://schemas.microsoft.com/office/drawing/2010/main">
                <a:noFill/>
              </a14:hiddenFill>
            </a:ext>
            <a:ext uri="{AF507438-7753-43E0-B8FC-AC1667EBCBE1}">
              <a14:hiddenEffects xmlns:a14="http://schemas.microsoft.com/office/drawing/2010/main">
                <a:effectLst>
                  <a:outerShdw dist="35921" dir="2700000" algn="ctr" rotWithShape="0">
                    <a:schemeClr val="bg2"/>
                  </a:outerShdw>
                </a:effectLst>
              </a14:hiddenEffects>
            </a:ext>
          </a:extLst>
        </p:spPr>
        <p:style>
          <a:lnRef idx="3">
            <a:schemeClr val="dk1"/>
          </a:lnRef>
          <a:fillRef idx="0">
            <a:schemeClr val="dk1"/>
          </a:fillRef>
          <a:effectRef idx="2">
            <a:schemeClr val="dk1"/>
          </a:effectRef>
          <a:fontRef idx="minor">
            <a:schemeClr val="tx1"/>
          </a:fontRef>
        </p:style>
        <p:txBody>
          <a:bodyPr/>
          <a:lstStyle/>
          <a:p>
            <a:pPr eaLnBrk="1" hangingPunct="1">
              <a:defRPr/>
            </a:pPr>
            <a:endParaRPr lang="ja-JP" altLang="en-US"/>
          </a:p>
        </p:txBody>
      </p:sp>
    </p:spTree>
  </p:cSld>
  <p:clrMapOvr>
    <a:masterClrMapping/>
  </p:clrMapOvr>
  <p:transition>
    <p:cover dir="rd"/>
  </p:transition>
</p:sld>
</file>

<file path=ppt/theme/theme1.xml><?xml version="1.0" encoding="utf-8"?>
<a:theme xmlns:a="http://schemas.openxmlformats.org/drawingml/2006/main" name="標準デザイン">
  <a:themeElements>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標準デザイン">
      <a:majorFont>
        <a:latin typeface="Arial"/>
        <a:ea typeface="ＭＳ Ｐゴシック"/>
        <a:cs typeface=""/>
      </a:majorFont>
      <a:minorFont>
        <a:latin typeface="Arial"/>
        <a:ea typeface="ＭＳ Ｐゴシック"/>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spDef>
      <a:spPr bwMode="auto">
        <a:xfrm>
          <a:off x="0" y="0"/>
          <a:ext cx="1" cy="1"/>
        </a:xfrm>
        <a:custGeom>
          <a:avLst/>
          <a:gdLst/>
          <a:ahLst/>
          <a:cxnLst/>
          <a:rect l="0" t="0" r="0" b="0"/>
          <a:pathLst/>
        </a:custGeom>
        <a:noFill/>
        <a:ln w="25400" cap="flat" cmpd="sng" algn="ctr">
          <a:solidFill>
            <a:schemeClr val="accent1"/>
          </a:solidFill>
          <a:prstDash val="solid"/>
          <a:round/>
          <a:headEnd type="diamond" w="med" len="med"/>
          <a:tailEnd type="triangle" w="med" len="me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t" anchorCtr="0" compatLnSpc="1">
        <a:prstTxWarp prst="textNoShape">
          <a:avLst/>
        </a:prstTxWarp>
        <a:spAutoFit/>
      </a:bodyPr>
      <a:lstStyle>
        <a:defPPr marL="0" marR="0" indent="0" algn="l" defTabSz="914400" rtl="0" eaLnBrk="1" fontAlgn="base" latinLnBrk="0" hangingPunct="1">
          <a:lnSpc>
            <a:spcPct val="100000"/>
          </a:lnSpc>
          <a:spcBef>
            <a:spcPct val="0"/>
          </a:spcBef>
          <a:spcAft>
            <a:spcPct val="0"/>
          </a:spcAft>
          <a:buClrTx/>
          <a:buSzTx/>
          <a:buFontTx/>
          <a:buNone/>
          <a:tabLst/>
          <a:defRPr kumimoji="1" lang="ja-JP" altLang="en-US" sz="1600" b="1" i="0" u="none" strike="noStrike" cap="none" normalizeH="0" baseline="0" smtClean="0">
            <a:ln>
              <a:noFill/>
            </a:ln>
            <a:solidFill>
              <a:schemeClr val="tx1"/>
            </a:solidFill>
            <a:effectLst/>
            <a:latin typeface="Arial" panose="020B0604020202020204" pitchFamily="34" charset="0"/>
            <a:ea typeface="ＭＳ Ｐゴシック" panose="020B0600070205080204" pitchFamily="50" charset="-128"/>
          </a:defRPr>
        </a:defPPr>
      </a:lstStyle>
    </a:spDef>
    <a:lnDef>
      <a:spPr bwMode="auto">
        <a:xfrm>
          <a:off x="0" y="0"/>
          <a:ext cx="1" cy="1"/>
        </a:xfrm>
        <a:custGeom>
          <a:avLst/>
          <a:gdLst/>
          <a:ahLst/>
          <a:cxnLst/>
          <a:rect l="0" t="0" r="0" b="0"/>
          <a:pathLst/>
        </a:custGeom>
        <a:noFill/>
        <a:ln w="25400" cap="flat" cmpd="sng" algn="ctr">
          <a:solidFill>
            <a:schemeClr val="accent1"/>
          </a:solidFill>
          <a:prstDash val="solid"/>
          <a:round/>
          <a:headEnd type="diamond" w="med" len="med"/>
          <a:tailEnd type="triangle" w="med" len="med"/>
        </a:ln>
        <a:effectLst/>
        <a:extLst>
          <a:ext uri="{909E8E84-426E-40DD-AFC4-6F175D3DCCD1}">
            <a14:hiddenFill xmlns:a14="http://schemas.microsoft.com/office/drawing/2010/main">
              <a:solidFill>
                <a:schemeClr val="accent1"/>
              </a:solidFill>
            </a14:hiddenFill>
          </a:ext>
          <a:ext uri="{AF507438-7753-43E0-B8FC-AC1667EBCBE1}">
            <a14:hiddenEffects xmlns:a14="http://schemas.microsoft.com/office/drawing/2010/main">
              <a:effectLst>
                <a:outerShdw dist="35921" dir="2700000" algn="ctr" rotWithShape="0">
                  <a:schemeClr val="bg2"/>
                </a:outerShdw>
              </a:effectLst>
            </a14:hiddenEffects>
          </a:ext>
        </a:extLst>
      </a:spPr>
      <a:bodyPr vert="horz" wrap="none" lIns="91440" tIns="45720" rIns="91440" bIns="45720" numCol="1" anchor="t" anchorCtr="0" compatLnSpc="1">
        <a:prstTxWarp prst="textNoShape">
          <a:avLst/>
        </a:prstTxWarp>
        <a:spAutoFit/>
      </a:bodyPr>
      <a:lstStyle>
        <a:defPPr marL="0" marR="0" indent="0" algn="l" defTabSz="914400" rtl="0" eaLnBrk="1" fontAlgn="base" latinLnBrk="0" hangingPunct="1">
          <a:lnSpc>
            <a:spcPct val="100000"/>
          </a:lnSpc>
          <a:spcBef>
            <a:spcPct val="0"/>
          </a:spcBef>
          <a:spcAft>
            <a:spcPct val="0"/>
          </a:spcAft>
          <a:buClrTx/>
          <a:buSzTx/>
          <a:buFontTx/>
          <a:buNone/>
          <a:tabLst/>
          <a:defRPr kumimoji="1" lang="ja-JP" altLang="en-US" sz="1600" b="1" i="0" u="none" strike="noStrike" cap="none" normalizeH="0" baseline="0" smtClean="0">
            <a:ln>
              <a:noFill/>
            </a:ln>
            <a:solidFill>
              <a:schemeClr val="tx1"/>
            </a:solidFill>
            <a:effectLst/>
            <a:latin typeface="Arial" panose="020B0604020202020204" pitchFamily="34" charset="0"/>
            <a:ea typeface="ＭＳ Ｐゴシック" panose="020B0600070205080204" pitchFamily="50" charset="-128"/>
          </a:defRPr>
        </a:defPPr>
      </a:lstStyle>
    </a:lnDef>
  </a:objectDefaults>
  <a:extraClrSchemeLst>
    <a:extraClrScheme>
      <a:clrScheme name="標準デザイン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標準デザイン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標準デザイン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標準デザイン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標準デザイン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標準デザイン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標準デザイン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標準デザイン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標準デザイン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標準デザイン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標準デザイン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標準デザイン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3.xml><?xml version="1.0" encoding="utf-8"?>
<a:theme xmlns:a="http://schemas.openxmlformats.org/drawingml/2006/main" name="Office テーマ">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25566</TotalTime>
  <Words>3430</Words>
  <Application>Microsoft Office PowerPoint</Application>
  <PresentationFormat>画面に合わせる (4:3)</PresentationFormat>
  <Paragraphs>378</Paragraphs>
  <Slides>21</Slides>
  <Notes>21</Notes>
  <HiddenSlides>0</HiddenSlides>
  <MMClips>0</MMClips>
  <ScaleCrop>false</ScaleCrop>
  <HeadingPairs>
    <vt:vector size="6" baseType="variant">
      <vt:variant>
        <vt:lpstr>使用されているフォント</vt:lpstr>
      </vt:variant>
      <vt:variant>
        <vt:i4>2</vt:i4>
      </vt:variant>
      <vt:variant>
        <vt:lpstr>テーマ</vt:lpstr>
      </vt:variant>
      <vt:variant>
        <vt:i4>1</vt:i4>
      </vt:variant>
      <vt:variant>
        <vt:lpstr>スライド タイトル</vt:lpstr>
      </vt:variant>
      <vt:variant>
        <vt:i4>21</vt:i4>
      </vt:variant>
    </vt:vector>
  </HeadingPairs>
  <TitlesOfParts>
    <vt:vector size="24" baseType="lpstr">
      <vt:lpstr>ＭＳ Ｐゴシック</vt:lpstr>
      <vt:lpstr>Arial</vt:lpstr>
      <vt:lpstr>標準デザイン</vt:lpstr>
      <vt:lpstr>インターソフト技術セミナー  SIMetrix/SIMPLIS　Chips &amp; Tricks  SIMetrix/SIMPLISの様々なテクニックをご紹介いたします。  エレメント版では実行できない回路例がありますが見ることはできますので参考にされて下さい。  </vt:lpstr>
      <vt:lpstr>目次</vt:lpstr>
      <vt:lpstr>１．抵抗が配線で短絡してしまった場合の直し方 </vt:lpstr>
      <vt:lpstr> </vt:lpstr>
      <vt:lpstr>２．モデルの合わせこみの方法（プロ以上が必要） </vt:lpstr>
      <vt:lpstr>PowerPoint プレゼンテーション</vt:lpstr>
      <vt:lpstr>PowerPoint プレゼンテーション</vt:lpstr>
      <vt:lpstr>PowerPoint プレゼンテーション</vt:lpstr>
      <vt:lpstr> ３．マルチステップ設定：SIMetrixとSIMPLIS </vt:lpstr>
      <vt:lpstr>４．再度実行することなくグラフを再表示するスクリプト 　　ReplayTraces（製品版のみの機能）</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Company>株式会社エヌエフ回路設計ブロック</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回路シミュレーション入門</dc:title>
  <dc:creator>araki-k</dc:creator>
  <cp:lastModifiedBy>謙司 高橋</cp:lastModifiedBy>
  <cp:revision>755</cp:revision>
  <dcterms:created xsi:type="dcterms:W3CDTF">2005-09-16T01:48:44Z</dcterms:created>
  <dcterms:modified xsi:type="dcterms:W3CDTF">2019-11-17T02:34:04Z</dcterms:modified>
</cp:coreProperties>
</file>